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56" r:id="rId3"/>
    <p:sldId id="304" r:id="rId4"/>
    <p:sldId id="282" r:id="rId5"/>
    <p:sldId id="291" r:id="rId6"/>
    <p:sldId id="279" r:id="rId7"/>
    <p:sldId id="306" r:id="rId8"/>
    <p:sldId id="261" r:id="rId9"/>
    <p:sldId id="288" r:id="rId10"/>
    <p:sldId id="257" r:id="rId11"/>
    <p:sldId id="307" r:id="rId12"/>
    <p:sldId id="310" r:id="rId13"/>
    <p:sldId id="289" r:id="rId14"/>
    <p:sldId id="301" r:id="rId15"/>
    <p:sldId id="290" r:id="rId16"/>
    <p:sldId id="305" r:id="rId17"/>
    <p:sldId id="302" r:id="rId18"/>
    <p:sldId id="303" r:id="rId19"/>
    <p:sldId id="308" r:id="rId20"/>
    <p:sldId id="309" r:id="rId21"/>
    <p:sldId id="28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42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75" d="100"/>
          <a:sy n="75" d="100"/>
        </p:scale>
        <p:origin x="88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1C514-49A8-4057-8CFD-CA0440411172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611026-2C6C-41F9-A5B0-13F18BCD8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39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e38dc7bb6a_1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e38dc7bb6a_1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50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>
          <a:extLst>
            <a:ext uri="{FF2B5EF4-FFF2-40B4-BE49-F238E27FC236}">
              <a16:creationId xmlns:a16="http://schemas.microsoft.com/office/drawing/2014/main" id="{D4388131-106A-B2F7-A646-1AC69C207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1886a29ab_0_188:notes">
            <a:extLst>
              <a:ext uri="{FF2B5EF4-FFF2-40B4-BE49-F238E27FC236}">
                <a16:creationId xmlns:a16="http://schemas.microsoft.com/office/drawing/2014/main" id="{010E6D0C-F662-B967-0C35-C45D7E9D76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e1886a29ab_0_188:notes">
            <a:extLst>
              <a:ext uri="{FF2B5EF4-FFF2-40B4-BE49-F238E27FC236}">
                <a16:creationId xmlns:a16="http://schemas.microsoft.com/office/drawing/2014/main" id="{C7EADE60-EE70-6008-994B-DB31E1D204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8150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>
          <a:extLst>
            <a:ext uri="{FF2B5EF4-FFF2-40B4-BE49-F238E27FC236}">
              <a16:creationId xmlns:a16="http://schemas.microsoft.com/office/drawing/2014/main" id="{D6779D5E-F169-29BA-AD04-4FA7975B2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1886a29ab_0_188:notes">
            <a:extLst>
              <a:ext uri="{FF2B5EF4-FFF2-40B4-BE49-F238E27FC236}">
                <a16:creationId xmlns:a16="http://schemas.microsoft.com/office/drawing/2014/main" id="{9523C15E-EB8E-9D85-C7E0-2576DC58D1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e1886a29ab_0_188:notes">
            <a:extLst>
              <a:ext uri="{FF2B5EF4-FFF2-40B4-BE49-F238E27FC236}">
                <a16:creationId xmlns:a16="http://schemas.microsoft.com/office/drawing/2014/main" id="{B73DA388-011F-80D8-0D0F-CA89EEB7B3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117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0200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3171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19119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>
          <a:extLst>
            <a:ext uri="{FF2B5EF4-FFF2-40B4-BE49-F238E27FC236}">
              <a16:creationId xmlns:a16="http://schemas.microsoft.com/office/drawing/2014/main" id="{8679A966-B86A-CA81-1DBF-E68A48518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>
            <a:extLst>
              <a:ext uri="{FF2B5EF4-FFF2-40B4-BE49-F238E27FC236}">
                <a16:creationId xmlns:a16="http://schemas.microsoft.com/office/drawing/2014/main" id="{6DA6C1E1-6524-D869-9442-C35DA52F9F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>
            <a:extLst>
              <a:ext uri="{FF2B5EF4-FFF2-40B4-BE49-F238E27FC236}">
                <a16:creationId xmlns:a16="http://schemas.microsoft.com/office/drawing/2014/main" id="{6E69297B-A492-88CD-CD5C-7B6CA3B08F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63165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792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8104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>
          <a:extLst>
            <a:ext uri="{FF2B5EF4-FFF2-40B4-BE49-F238E27FC236}">
              <a16:creationId xmlns:a16="http://schemas.microsoft.com/office/drawing/2014/main" id="{251D4701-73A1-491E-415D-1DA467D82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>
            <a:extLst>
              <a:ext uri="{FF2B5EF4-FFF2-40B4-BE49-F238E27FC236}">
                <a16:creationId xmlns:a16="http://schemas.microsoft.com/office/drawing/2014/main" id="{D47A2730-4B22-3B27-2FEC-3F5973F07D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>
            <a:extLst>
              <a:ext uri="{FF2B5EF4-FFF2-40B4-BE49-F238E27FC236}">
                <a16:creationId xmlns:a16="http://schemas.microsoft.com/office/drawing/2014/main" id="{31A07585-D9E7-DDA4-DDB4-C41BBEBBE2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5931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>
          <a:extLst>
            <a:ext uri="{FF2B5EF4-FFF2-40B4-BE49-F238E27FC236}">
              <a16:creationId xmlns:a16="http://schemas.microsoft.com/office/drawing/2014/main" id="{21941C20-DAB4-7A1C-BB03-7C09453C1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>
            <a:extLst>
              <a:ext uri="{FF2B5EF4-FFF2-40B4-BE49-F238E27FC236}">
                <a16:creationId xmlns:a16="http://schemas.microsoft.com/office/drawing/2014/main" id="{5DB334DE-F8A9-0CF3-BB12-AB361E049D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>
            <a:extLst>
              <a:ext uri="{FF2B5EF4-FFF2-40B4-BE49-F238E27FC236}">
                <a16:creationId xmlns:a16="http://schemas.microsoft.com/office/drawing/2014/main" id="{D419DD34-CA97-B809-2A1C-5B565E5B01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7837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>
          <a:extLst>
            <a:ext uri="{FF2B5EF4-FFF2-40B4-BE49-F238E27FC236}">
              <a16:creationId xmlns:a16="http://schemas.microsoft.com/office/drawing/2014/main" id="{CE41719C-82CB-B237-90FB-A38E6AD51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>
            <a:extLst>
              <a:ext uri="{FF2B5EF4-FFF2-40B4-BE49-F238E27FC236}">
                <a16:creationId xmlns:a16="http://schemas.microsoft.com/office/drawing/2014/main" id="{D1CB6911-D6CD-3CB9-9281-A7AB98A237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>
            <a:extLst>
              <a:ext uri="{FF2B5EF4-FFF2-40B4-BE49-F238E27FC236}">
                <a16:creationId xmlns:a16="http://schemas.microsoft.com/office/drawing/2014/main" id="{BA3FADF1-55DF-D4FC-44DE-96C77AA646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1942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1886a29ab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e1886a29ab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50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e38dc7bb6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e38dc7bb6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554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2283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1886a29ab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e1886a29ab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562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>
          <a:extLst>
            <a:ext uri="{FF2B5EF4-FFF2-40B4-BE49-F238E27FC236}">
              <a16:creationId xmlns:a16="http://schemas.microsoft.com/office/drawing/2014/main" id="{FBE42CBE-E0A8-80B7-CD01-BF3302245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1886a29ab_0_188:notes">
            <a:extLst>
              <a:ext uri="{FF2B5EF4-FFF2-40B4-BE49-F238E27FC236}">
                <a16:creationId xmlns:a16="http://schemas.microsoft.com/office/drawing/2014/main" id="{A1B6751C-7399-C3E1-D582-5C71CCAEF0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e1886a29ab_0_188:notes">
            <a:extLst>
              <a:ext uri="{FF2B5EF4-FFF2-40B4-BE49-F238E27FC236}">
                <a16:creationId xmlns:a16="http://schemas.microsoft.com/office/drawing/2014/main" id="{A9DCBA23-BAB8-3177-6A28-2240C23CA3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526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e38dc7bb6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e38dc7bb6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253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b8064c9c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b8064c9c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11696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e1886a29ab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e1886a29ab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9544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DA36E-FE29-40DE-BEA9-191805C7E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D256AD-F04B-4E16-AFD7-9785B2152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29F88-75C9-4909-8312-596D457E6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4DDA7-578B-43C0-8E56-F8EBD7DBD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7DA6D-1B6C-4CFB-98AC-6173ED3B1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32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06B80-069A-4D0B-9825-9BE4F0173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C006F-825C-40F2-8F17-F99080FD8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40D72-F586-4881-8F83-0C3F8BE51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B026C-B8E3-42A1-BF78-8B8488B9D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A20A9-4100-4B75-A27F-1BAC643B7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60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08FF6D-D1A3-466B-BF05-B7A88573CC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359613-4409-4EA2-BE15-FA2F76D87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89EED-CC98-4E22-871B-A2A2A1FD4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CBB87-57A5-4F15-84A5-3D943F572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D732C-ED96-4302-B965-5EE443EE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613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59612" y="2861012"/>
            <a:ext cx="386491" cy="1136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8685918" y="6075522"/>
            <a:ext cx="3745039" cy="1531967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3678185" y="5565239"/>
            <a:ext cx="4238367" cy="191900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rot="10800000" flipH="1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10800000" flipH="1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rot="10800000" flipH="1">
            <a:off x="9539100" y="5233018"/>
            <a:ext cx="632267" cy="2007133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8817265" y="7667"/>
            <a:ext cx="1593799" cy="1437728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9905536" y="-139035"/>
            <a:ext cx="1505633" cy="191900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4161533" y="-633547"/>
            <a:ext cx="643400" cy="2007133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2653901" y="-623068"/>
            <a:ext cx="1239167" cy="1437733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716700" y="-623068"/>
            <a:ext cx="1517800" cy="191900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322533" y="651734"/>
            <a:ext cx="1833900" cy="763740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5327700" y="-633547"/>
            <a:ext cx="632267" cy="2007133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6239567" y="-623068"/>
            <a:ext cx="1227033" cy="1437733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6898168" y="-623068"/>
            <a:ext cx="1505633" cy="191900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9974215" y="6282145"/>
            <a:ext cx="2686388" cy="95964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1238967" y="1962847"/>
            <a:ext cx="7215200" cy="2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933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1238951" y="4385067"/>
            <a:ext cx="6674000" cy="6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67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2186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3267600" y="4097139"/>
            <a:ext cx="5656800" cy="8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72" name="Google Shape;72;p3"/>
          <p:cNvSpPr txBox="1">
            <a:spLocks noGrp="1"/>
          </p:cNvSpPr>
          <p:nvPr>
            <p:ph type="title" idx="2" hasCustomPrompt="1"/>
          </p:nvPr>
        </p:nvSpPr>
        <p:spPr>
          <a:xfrm>
            <a:off x="5326828" y="1636768"/>
            <a:ext cx="1543200" cy="15432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666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>
            <a:spLocks noGrp="1"/>
          </p:cNvSpPr>
          <p:nvPr>
            <p:ph type="subTitle" idx="1"/>
          </p:nvPr>
        </p:nvSpPr>
        <p:spPr>
          <a:xfrm>
            <a:off x="3345600" y="4870496"/>
            <a:ext cx="5500800" cy="5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" name="Google Shape;74;p3"/>
          <p:cNvGrpSpPr/>
          <p:nvPr/>
        </p:nvGrpSpPr>
        <p:grpSpPr>
          <a:xfrm flipH="1">
            <a:off x="9538335" y="5409096"/>
            <a:ext cx="2766599" cy="1283171"/>
            <a:chOff x="-85249" y="3960975"/>
            <a:chExt cx="2074949" cy="962378"/>
          </a:xfrm>
        </p:grpSpPr>
        <p:grpSp>
          <p:nvGrpSpPr>
            <p:cNvPr id="75" name="Google Shape;75;p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6" name="Google Shape;76;p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" name="Google Shape;78;p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9" name="Google Shape;79;p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1" name="Google Shape;81;p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2" name="Google Shape;82;p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4" name="Google Shape;84;p3"/>
          <p:cNvGrpSpPr/>
          <p:nvPr/>
        </p:nvGrpSpPr>
        <p:grpSpPr>
          <a:xfrm flipH="1">
            <a:off x="431500" y="5076728"/>
            <a:ext cx="1517800" cy="1891667"/>
            <a:chOff x="1287525" y="3801250"/>
            <a:chExt cx="1138350" cy="1418750"/>
          </a:xfrm>
        </p:grpSpPr>
        <p:sp>
          <p:nvSpPr>
            <p:cNvPr id="85" name="Google Shape;85;p3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 flipH="1">
            <a:off x="281034" y="5546433"/>
            <a:ext cx="1239167" cy="1410400"/>
            <a:chOff x="8076400" y="4159825"/>
            <a:chExt cx="929375" cy="1057800"/>
          </a:xfrm>
        </p:grpSpPr>
        <p:sp>
          <p:nvSpPr>
            <p:cNvPr id="88" name="Google Shape;88;p3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9325265" y="7667"/>
            <a:ext cx="1593799" cy="1437728"/>
            <a:chOff x="4404625" y="-443721"/>
            <a:chExt cx="1195349" cy="1078296"/>
          </a:xfrm>
        </p:grpSpPr>
        <p:sp>
          <p:nvSpPr>
            <p:cNvPr id="91" name="Google Shape;91;p3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3" name="Google Shape;93;p3"/>
          <p:cNvGrpSpPr/>
          <p:nvPr/>
        </p:nvGrpSpPr>
        <p:grpSpPr>
          <a:xfrm>
            <a:off x="10413536" y="-139035"/>
            <a:ext cx="1505633" cy="1919000"/>
            <a:chOff x="5173625" y="-443725"/>
            <a:chExt cx="1129225" cy="1439250"/>
          </a:xfrm>
        </p:grpSpPr>
        <p:sp>
          <p:nvSpPr>
            <p:cNvPr id="94" name="Google Shape;94;p3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6" name="Google Shape;96;p3"/>
          <p:cNvGrpSpPr/>
          <p:nvPr/>
        </p:nvGrpSpPr>
        <p:grpSpPr>
          <a:xfrm rot="10800000" flipH="1">
            <a:off x="-1045483" y="196332"/>
            <a:ext cx="1517800" cy="1891667"/>
            <a:chOff x="-784112" y="3818928"/>
            <a:chExt cx="1138350" cy="1418750"/>
          </a:xfrm>
        </p:grpSpPr>
        <p:sp>
          <p:nvSpPr>
            <p:cNvPr id="97" name="Google Shape;97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9" name="Google Shape;99;p3"/>
          <p:cNvGrpSpPr/>
          <p:nvPr/>
        </p:nvGrpSpPr>
        <p:grpSpPr>
          <a:xfrm rot="10800000" flipH="1">
            <a:off x="-493441" y="-128282"/>
            <a:ext cx="1517800" cy="1891667"/>
            <a:chOff x="-784112" y="3818928"/>
            <a:chExt cx="1138350" cy="1418750"/>
          </a:xfrm>
        </p:grpSpPr>
        <p:sp>
          <p:nvSpPr>
            <p:cNvPr id="100" name="Google Shape;100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3"/>
          <p:cNvGrpSpPr/>
          <p:nvPr/>
        </p:nvGrpSpPr>
        <p:grpSpPr>
          <a:xfrm rot="10800000" flipH="1">
            <a:off x="93489" y="-526827"/>
            <a:ext cx="1517800" cy="1891667"/>
            <a:chOff x="-784112" y="3818928"/>
            <a:chExt cx="1138350" cy="1418750"/>
          </a:xfrm>
        </p:grpSpPr>
        <p:sp>
          <p:nvSpPr>
            <p:cNvPr id="103" name="Google Shape;103;p3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4340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7"/>
          <p:cNvGrpSpPr/>
          <p:nvPr/>
        </p:nvGrpSpPr>
        <p:grpSpPr>
          <a:xfrm>
            <a:off x="-321121" y="6058438"/>
            <a:ext cx="2686388" cy="630837"/>
            <a:chOff x="-35118" y="4342063"/>
            <a:chExt cx="2014791" cy="473128"/>
          </a:xfrm>
        </p:grpSpPr>
        <p:sp>
          <p:nvSpPr>
            <p:cNvPr id="178" name="Google Shape;178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0" name="Google Shape;180;p7"/>
          <p:cNvGrpSpPr/>
          <p:nvPr/>
        </p:nvGrpSpPr>
        <p:grpSpPr>
          <a:xfrm>
            <a:off x="-247921" y="6391724"/>
            <a:ext cx="2686388" cy="630837"/>
            <a:chOff x="-35118" y="4342063"/>
            <a:chExt cx="2014791" cy="473128"/>
          </a:xfrm>
        </p:grpSpPr>
        <p:sp>
          <p:nvSpPr>
            <p:cNvPr id="181" name="Google Shape;181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83" name="Google Shape;183;p7"/>
          <p:cNvGrpSpPr/>
          <p:nvPr/>
        </p:nvGrpSpPr>
        <p:grpSpPr>
          <a:xfrm>
            <a:off x="-36134" y="13102"/>
            <a:ext cx="2262833" cy="768060"/>
            <a:chOff x="-27101" y="9826"/>
            <a:chExt cx="1697125" cy="576045"/>
          </a:xfrm>
        </p:grpSpPr>
        <p:grpSp>
          <p:nvGrpSpPr>
            <p:cNvPr id="184" name="Google Shape;184;p7"/>
            <p:cNvGrpSpPr/>
            <p:nvPr/>
          </p:nvGrpSpPr>
          <p:grpSpPr>
            <a:xfrm rot="5400000">
              <a:off x="568188" y="-433231"/>
              <a:ext cx="423826" cy="1614380"/>
              <a:chOff x="236836" y="140933"/>
              <a:chExt cx="423826" cy="1614380"/>
            </a:xfrm>
          </p:grpSpPr>
          <p:sp>
            <p:nvSpPr>
              <p:cNvPr id="185" name="Google Shape;185;p7"/>
              <p:cNvSpPr/>
              <p:nvPr/>
            </p:nvSpPr>
            <p:spPr>
              <a:xfrm>
                <a:off x="292013" y="249370"/>
                <a:ext cx="334005" cy="1407885"/>
              </a:xfrm>
              <a:custGeom>
                <a:avLst/>
                <a:gdLst/>
                <a:ahLst/>
                <a:cxnLst/>
                <a:rect l="l" t="t" r="r" b="b"/>
                <a:pathLst>
                  <a:path w="7478" h="31521" extrusionOk="0">
                    <a:moveTo>
                      <a:pt x="6870" y="0"/>
                    </a:moveTo>
                    <a:lnTo>
                      <a:pt x="6870" y="8177"/>
                    </a:lnTo>
                    <a:cubicBezTo>
                      <a:pt x="5441" y="9636"/>
                      <a:pt x="3982" y="11094"/>
                      <a:pt x="2554" y="12493"/>
                    </a:cubicBezTo>
                    <a:lnTo>
                      <a:pt x="122" y="14924"/>
                    </a:lnTo>
                    <a:lnTo>
                      <a:pt x="31" y="15046"/>
                    </a:lnTo>
                    <a:lnTo>
                      <a:pt x="1" y="15107"/>
                    </a:lnTo>
                    <a:cubicBezTo>
                      <a:pt x="1" y="15167"/>
                      <a:pt x="1" y="15228"/>
                      <a:pt x="1" y="15289"/>
                    </a:cubicBezTo>
                    <a:lnTo>
                      <a:pt x="1" y="31520"/>
                    </a:lnTo>
                    <a:lnTo>
                      <a:pt x="578" y="31520"/>
                    </a:lnTo>
                    <a:lnTo>
                      <a:pt x="578" y="15319"/>
                    </a:lnTo>
                    <a:cubicBezTo>
                      <a:pt x="1368" y="14529"/>
                      <a:pt x="2189" y="13739"/>
                      <a:pt x="2979" y="12918"/>
                    </a:cubicBezTo>
                    <a:cubicBezTo>
                      <a:pt x="4438" y="11490"/>
                      <a:pt x="5928" y="9970"/>
                      <a:pt x="7387" y="8511"/>
                    </a:cubicBezTo>
                    <a:lnTo>
                      <a:pt x="7478" y="8420"/>
                    </a:lnTo>
                    <a:lnTo>
                      <a:pt x="74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542088" y="140933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236836" y="1637488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" name="Google Shape;188;p7"/>
            <p:cNvGrpSpPr/>
            <p:nvPr/>
          </p:nvGrpSpPr>
          <p:grpSpPr>
            <a:xfrm rot="5400000">
              <a:off x="607062" y="-624336"/>
              <a:ext cx="428800" cy="1697125"/>
              <a:chOff x="79461" y="58200"/>
              <a:chExt cx="428800" cy="1697125"/>
            </a:xfrm>
          </p:grpSpPr>
          <p:sp>
            <p:nvSpPr>
              <p:cNvPr id="189" name="Google Shape;189;p7"/>
              <p:cNvSpPr/>
              <p:nvPr/>
            </p:nvSpPr>
            <p:spPr>
              <a:xfrm>
                <a:off x="138597" y="176034"/>
                <a:ext cx="334050" cy="148122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3163" extrusionOk="0">
                    <a:moveTo>
                      <a:pt x="6870" y="1"/>
                    </a:moveTo>
                    <a:lnTo>
                      <a:pt x="6870" y="8208"/>
                    </a:lnTo>
                    <a:cubicBezTo>
                      <a:pt x="5442" y="9636"/>
                      <a:pt x="3983" y="11095"/>
                      <a:pt x="2554" y="12524"/>
                    </a:cubicBezTo>
                    <a:cubicBezTo>
                      <a:pt x="1764" y="13344"/>
                      <a:pt x="943" y="14135"/>
                      <a:pt x="122" y="14986"/>
                    </a:cubicBezTo>
                    <a:cubicBezTo>
                      <a:pt x="62" y="15016"/>
                      <a:pt x="31" y="15047"/>
                      <a:pt x="1" y="15107"/>
                    </a:cubicBezTo>
                    <a:lnTo>
                      <a:pt x="1" y="15168"/>
                    </a:lnTo>
                    <a:lnTo>
                      <a:pt x="1" y="33162"/>
                    </a:lnTo>
                    <a:lnTo>
                      <a:pt x="578" y="33162"/>
                    </a:lnTo>
                    <a:lnTo>
                      <a:pt x="578" y="15351"/>
                    </a:lnTo>
                    <a:lnTo>
                      <a:pt x="2980" y="12949"/>
                    </a:lnTo>
                    <a:cubicBezTo>
                      <a:pt x="4408" y="11490"/>
                      <a:pt x="5928" y="10001"/>
                      <a:pt x="7387" y="8512"/>
                    </a:cubicBezTo>
                    <a:lnTo>
                      <a:pt x="7478" y="8420"/>
                    </a:lnTo>
                    <a:lnTo>
                      <a:pt x="74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389686" y="582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79461" y="1637500"/>
                <a:ext cx="118575" cy="11782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13" fill="none" extrusionOk="0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92" name="Google Shape;192;p7"/>
          <p:cNvGrpSpPr/>
          <p:nvPr/>
        </p:nvGrpSpPr>
        <p:grpSpPr>
          <a:xfrm flipH="1">
            <a:off x="9832713" y="102378"/>
            <a:ext cx="2686388" cy="630837"/>
            <a:chOff x="-35118" y="4342063"/>
            <a:chExt cx="2014791" cy="473128"/>
          </a:xfrm>
        </p:grpSpPr>
        <p:sp>
          <p:nvSpPr>
            <p:cNvPr id="193" name="Google Shape;193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7"/>
          <p:cNvGrpSpPr/>
          <p:nvPr/>
        </p:nvGrpSpPr>
        <p:grpSpPr>
          <a:xfrm flipH="1">
            <a:off x="9962713" y="638863"/>
            <a:ext cx="2686388" cy="630837"/>
            <a:chOff x="-35118" y="4342063"/>
            <a:chExt cx="2014791" cy="473128"/>
          </a:xfrm>
        </p:grpSpPr>
        <p:sp>
          <p:nvSpPr>
            <p:cNvPr id="196" name="Google Shape;196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98" name="Google Shape;198;p7"/>
          <p:cNvGrpSpPr/>
          <p:nvPr/>
        </p:nvGrpSpPr>
        <p:grpSpPr>
          <a:xfrm rot="10800000" flipH="1">
            <a:off x="8306734" y="6049828"/>
            <a:ext cx="1227033" cy="1437733"/>
            <a:chOff x="4679675" y="-443725"/>
            <a:chExt cx="920275" cy="1078300"/>
          </a:xfrm>
        </p:grpSpPr>
        <p:sp>
          <p:nvSpPr>
            <p:cNvPr id="199" name="Google Shape;199;p7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01" name="Google Shape;201;p7"/>
          <p:cNvGrpSpPr/>
          <p:nvPr/>
        </p:nvGrpSpPr>
        <p:grpSpPr>
          <a:xfrm rot="10800000" flipH="1">
            <a:off x="8965334" y="5520351"/>
            <a:ext cx="1505633" cy="1919000"/>
            <a:chOff x="5173625" y="-443725"/>
            <a:chExt cx="1129225" cy="1439250"/>
          </a:xfrm>
        </p:grpSpPr>
        <p:sp>
          <p:nvSpPr>
            <p:cNvPr id="202" name="Google Shape;202;p7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04" name="Google Shape;204;p7"/>
          <p:cNvSpPr txBox="1">
            <a:spLocks noGrp="1"/>
          </p:cNvSpPr>
          <p:nvPr>
            <p:ph type="title"/>
          </p:nvPr>
        </p:nvSpPr>
        <p:spPr>
          <a:xfrm>
            <a:off x="942300" y="1307200"/>
            <a:ext cx="5672800" cy="11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7"/>
          <p:cNvSpPr txBox="1">
            <a:spLocks noGrp="1"/>
          </p:cNvSpPr>
          <p:nvPr>
            <p:ph type="body" idx="1"/>
          </p:nvPr>
        </p:nvSpPr>
        <p:spPr>
          <a:xfrm>
            <a:off x="951100" y="2360800"/>
            <a:ext cx="5672800" cy="32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marL="1219170" lvl="1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9742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960000" y="719600"/>
            <a:ext cx="102720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960000" y="1583200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1219170" lvl="1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marL="1828754" lvl="2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3pPr>
            <a:lvl4pPr marL="2438339" lvl="3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4pPr>
            <a:lvl5pPr marL="3047924" lvl="4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5pPr>
            <a:lvl6pPr marL="3657509" lvl="5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6pPr>
            <a:lvl7pPr marL="4267093" lvl="6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7pPr>
            <a:lvl8pPr marL="4876678" lvl="7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8pPr>
            <a:lvl9pPr marL="5486263" lvl="8" indent="-423323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Raleway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4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lvl="1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2pPr>
            <a:lvl3pPr lvl="2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3pPr>
            <a:lvl4pPr lvl="3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4pPr>
            <a:lvl5pPr lvl="4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5pPr>
            <a:lvl6pPr lvl="5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6pPr>
            <a:lvl7pPr lvl="6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7pPr>
            <a:lvl8pPr lvl="7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8pPr>
            <a:lvl9pPr lvl="8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sz="1867" kern="0" smtClean="0"/>
              <a:pPr defTabSz="1219170">
                <a:buClr>
                  <a:srgbClr val="000000"/>
                </a:buClr>
              </a:pPr>
              <a:t>‹#›</a:t>
            </a:fld>
            <a:endParaRPr lang="en" sz="1867" kern="0"/>
          </a:p>
        </p:txBody>
      </p:sp>
      <p:grpSp>
        <p:nvGrpSpPr>
          <p:cNvPr id="109" name="Google Shape;109;p4"/>
          <p:cNvGrpSpPr/>
          <p:nvPr/>
        </p:nvGrpSpPr>
        <p:grpSpPr>
          <a:xfrm>
            <a:off x="10339433" y="5076728"/>
            <a:ext cx="1517800" cy="1891667"/>
            <a:chOff x="1287525" y="3801250"/>
            <a:chExt cx="1138350" cy="1418750"/>
          </a:xfrm>
        </p:grpSpPr>
        <p:sp>
          <p:nvSpPr>
            <p:cNvPr id="110" name="Google Shape;110;p4"/>
            <p:cNvSpPr/>
            <p:nvPr/>
          </p:nvSpPr>
          <p:spPr>
            <a:xfrm>
              <a:off x="1287525" y="3909150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307300" y="3801250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12" name="Google Shape;112;p4"/>
          <p:cNvGrpSpPr/>
          <p:nvPr/>
        </p:nvGrpSpPr>
        <p:grpSpPr>
          <a:xfrm>
            <a:off x="10158768" y="-630153"/>
            <a:ext cx="2164233" cy="1919000"/>
            <a:chOff x="7619075" y="-179925"/>
            <a:chExt cx="1623175" cy="1439250"/>
          </a:xfrm>
        </p:grpSpPr>
        <p:grpSp>
          <p:nvGrpSpPr>
            <p:cNvPr id="113" name="Google Shape;113;p4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114" name="Google Shape;114;p4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6" name="Google Shape;116;p4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117" name="Google Shape;117;p4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9" name="Google Shape;119;p4"/>
          <p:cNvGrpSpPr/>
          <p:nvPr/>
        </p:nvGrpSpPr>
        <p:grpSpPr>
          <a:xfrm>
            <a:off x="10768534" y="5546433"/>
            <a:ext cx="1239167" cy="1410400"/>
            <a:chOff x="8076400" y="4159825"/>
            <a:chExt cx="929375" cy="1057800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avLst/>
              <a:gdLst/>
              <a:ahLst/>
              <a:cxnLst/>
              <a:rect l="l" t="t" r="r" b="b"/>
              <a:pathLst>
                <a:path w="33072" h="39515" fill="none" extrusionOk="0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2" name="Google Shape;122;p4"/>
          <p:cNvGrpSpPr/>
          <p:nvPr/>
        </p:nvGrpSpPr>
        <p:grpSpPr>
          <a:xfrm>
            <a:off x="-1045483" y="5077424"/>
            <a:ext cx="1517800" cy="1891667"/>
            <a:chOff x="-784112" y="3818928"/>
            <a:chExt cx="1138350" cy="1418750"/>
          </a:xfrm>
        </p:grpSpPr>
        <p:sp>
          <p:nvSpPr>
            <p:cNvPr id="123" name="Google Shape;123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-762083" y="5402037"/>
            <a:ext cx="1517800" cy="1891667"/>
            <a:chOff x="-784112" y="3818928"/>
            <a:chExt cx="1138350" cy="1418750"/>
          </a:xfrm>
        </p:grpSpPr>
        <p:sp>
          <p:nvSpPr>
            <p:cNvPr id="126" name="Google Shape;126;p4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0103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2482E-9E29-46B8-8F09-922ADD925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ABFD3-313E-433F-B9DC-5FDD551B8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1D33B-5BE8-4BA8-8932-E66C0B869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AA363-68AD-4B21-8C5A-A5B056E91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F38E5-8A3F-452D-848C-4EF49F54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08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4498-8E40-4CC8-A474-32917B869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5218ED-8DFF-4FAE-AD9E-451FA96DE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6407C-EA36-45AC-829D-34717D949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07CE1-B034-44CE-8DB9-8A5A6FEB6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FE909-DFD8-41A1-9159-F729EB06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416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220C1-A1C9-4ADD-90CA-059B57391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A8978-6330-493D-B8C8-B75CEAB772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231F9B-9D9A-4B89-84B5-3BA1B4AE8E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7A0C9-1A2E-4E45-A8E8-D1E35C144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607AA6-DE45-4487-A561-0E69F60E2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776905-88B5-4D52-BC82-A94D2DDE5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43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6A14-8A32-4B39-8957-D6AFC029F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1E5839-4C0D-4986-8BB6-7594F1C9D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448A1-FE7A-45EA-B3D9-93CC13913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7047FB-0F3E-4666-8041-917CF68E4E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EC8034-C127-4DB9-AE2B-A1B84CBC6F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8CDBC7-0A60-4B6D-9EBC-D9D6C5FAF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0E0EAE-03BF-482B-B9E3-1F6033430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30EB49-0CF7-4AFA-8754-9FDA97379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66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27E9-EBBD-4870-BA05-C654BF142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D8885C-4DD7-49CF-B94B-ACE35007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18019-A20E-4046-A0CC-F0BBE65CF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44E81E-25D5-454C-8B64-8E1351029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03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07DCEB-DB2F-4108-8182-065E04E5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543ED2-7126-4E82-A29A-4174F2008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950C2-42EF-4B28-8391-E40CEC91D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67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03E4C-2FCA-4990-8120-539EFC6EE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7DFB1-1912-4066-B49A-626F2C473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D92E9C-094D-4A37-B59C-0E21D7CCA8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5DB280-B591-4672-A663-C53701430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AA8BCC-DB6B-437B-8529-16EDAAEA6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A95252-D230-4074-BA02-8DB3D2F7C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22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A0635-A13F-452B-8B57-00E508EA1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F8074-EF24-430B-B7BE-068F0A7A39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86A1E4-19A7-4F6B-AD23-B7FD672B4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41F80-C474-4A58-93AD-89D8BB6EF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67F7-EAF7-4F52-B7FA-7A0895CCC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B25A76-AE98-4C40-B2F2-BE60AB3DE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57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37FE3-2B18-4041-AF9B-13F17664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3AD83A-A05D-408E-9865-3D554D968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C423C-6072-4236-BE46-2C02F4E289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9B66C-EB5C-4E56-8B08-A7C1E805CC5D}" type="datetimeFigureOut">
              <a:rPr lang="en-US" smtClean="0"/>
              <a:t>12-Dec-25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4EA6A-ABCC-4633-B7DD-14548EE1B8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945FC-7E0B-4E36-AF36-164F017D0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1D076-12CB-45B8-BA5E-6A9C2DDE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2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1100" y="719600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1100" y="1536633"/>
            <a:ext cx="10290000" cy="46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884210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33"/>
          <p:cNvSpPr txBox="1">
            <a:spLocks noGrp="1"/>
          </p:cNvSpPr>
          <p:nvPr>
            <p:ph type="ctrTitle"/>
          </p:nvPr>
        </p:nvSpPr>
        <p:spPr>
          <a:xfrm>
            <a:off x="1265966" y="1556796"/>
            <a:ext cx="7215200" cy="248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4400" dirty="0"/>
              <a:t>SMART STREET MANAGEMENT SYSTEM</a:t>
            </a:r>
            <a:endParaRPr sz="4400" dirty="0"/>
          </a:p>
        </p:txBody>
      </p:sp>
      <p:sp>
        <p:nvSpPr>
          <p:cNvPr id="865" name="Google Shape;865;p33"/>
          <p:cNvSpPr txBox="1">
            <a:spLocks noGrp="1"/>
          </p:cNvSpPr>
          <p:nvPr>
            <p:ph type="subTitle" idx="1"/>
          </p:nvPr>
        </p:nvSpPr>
        <p:spPr>
          <a:xfrm>
            <a:off x="1389693" y="3794613"/>
            <a:ext cx="6674000" cy="105132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sz="1600" u="sng" dirty="0"/>
              <a:t>Group Members:</a:t>
            </a:r>
          </a:p>
          <a:p>
            <a:pPr marL="0" indent="0"/>
            <a:r>
              <a:rPr lang="en-US" sz="1600" u="sng" dirty="0"/>
              <a:t>Abdullah Hussain</a:t>
            </a:r>
          </a:p>
          <a:p>
            <a:pPr marL="0" indent="0"/>
            <a:r>
              <a:rPr lang="en-US" sz="1600" u="sng" dirty="0"/>
              <a:t>Jaweria Manahil</a:t>
            </a:r>
          </a:p>
          <a:p>
            <a:pPr marL="0" indent="0"/>
            <a:r>
              <a:rPr lang="en-US" sz="1600" u="sng" dirty="0"/>
              <a:t>Saif Sheikh</a:t>
            </a:r>
          </a:p>
          <a:p>
            <a:pPr marL="0" indent="0"/>
            <a:r>
              <a:rPr lang="en-US" sz="1600" u="sng" dirty="0"/>
              <a:t>Sara Adnan</a:t>
            </a:r>
          </a:p>
          <a:p>
            <a:pPr marL="0" indent="0"/>
            <a:r>
              <a:rPr lang="en-US" sz="1600" u="sng" dirty="0"/>
              <a:t>Zainab Athar</a:t>
            </a:r>
          </a:p>
        </p:txBody>
      </p:sp>
      <p:grpSp>
        <p:nvGrpSpPr>
          <p:cNvPr id="866" name="Google Shape;866;p33"/>
          <p:cNvGrpSpPr/>
          <p:nvPr/>
        </p:nvGrpSpPr>
        <p:grpSpPr>
          <a:xfrm>
            <a:off x="-113665" y="5409096"/>
            <a:ext cx="2766599" cy="1283171"/>
            <a:chOff x="-85249" y="3960975"/>
            <a:chExt cx="2074949" cy="962378"/>
          </a:xfrm>
        </p:grpSpPr>
        <p:grpSp>
          <p:nvGrpSpPr>
            <p:cNvPr id="867" name="Google Shape;867;p3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868" name="Google Shape;868;p3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Google Shape;869;p3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0" name="Google Shape;870;p3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71" name="Google Shape;871;p3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p3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3" name="Google Shape;873;p3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74" name="Google Shape;874;p3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3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76" name="Google Shape;876;p33"/>
          <p:cNvGrpSpPr/>
          <p:nvPr/>
        </p:nvGrpSpPr>
        <p:grpSpPr>
          <a:xfrm>
            <a:off x="995301" y="-623068"/>
            <a:ext cx="2658782" cy="1868617"/>
            <a:chOff x="746475" y="-443725"/>
            <a:chExt cx="2249325" cy="1657325"/>
          </a:xfrm>
        </p:grpSpPr>
        <p:sp>
          <p:nvSpPr>
            <p:cNvPr id="877" name="Google Shape;877;p33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79" name="Google Shape;879;p33"/>
          <p:cNvGrpSpPr/>
          <p:nvPr/>
        </p:nvGrpSpPr>
        <p:grpSpPr>
          <a:xfrm>
            <a:off x="6361471" y="-623067"/>
            <a:ext cx="2764729" cy="1868616"/>
            <a:chOff x="4603700" y="-443725"/>
            <a:chExt cx="2240950" cy="1657325"/>
          </a:xfrm>
        </p:grpSpPr>
        <p:sp>
          <p:nvSpPr>
            <p:cNvPr id="880" name="Google Shape;880;p33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82" name="Google Shape;882;p33"/>
          <p:cNvGrpSpPr/>
          <p:nvPr/>
        </p:nvGrpSpPr>
        <p:grpSpPr>
          <a:xfrm rot="-2700000">
            <a:off x="9495242" y="497760"/>
            <a:ext cx="4384989" cy="4384901"/>
            <a:chOff x="7037775" y="2589850"/>
            <a:chExt cx="2493825" cy="2493775"/>
          </a:xfrm>
        </p:grpSpPr>
        <p:grpSp>
          <p:nvGrpSpPr>
            <p:cNvPr id="883" name="Google Shape;883;p33"/>
            <p:cNvGrpSpPr/>
            <p:nvPr/>
          </p:nvGrpSpPr>
          <p:grpSpPr>
            <a:xfrm>
              <a:off x="7037775" y="3117000"/>
              <a:ext cx="1966625" cy="1966625"/>
              <a:chOff x="7037775" y="3117000"/>
              <a:chExt cx="1966625" cy="1966625"/>
            </a:xfrm>
          </p:grpSpPr>
          <p:sp>
            <p:nvSpPr>
              <p:cNvPr id="884" name="Google Shape;884;p33"/>
              <p:cNvSpPr/>
              <p:nvPr/>
            </p:nvSpPr>
            <p:spPr>
              <a:xfrm>
                <a:off x="7268000" y="3348775"/>
                <a:ext cx="1504625" cy="752300"/>
              </a:xfrm>
              <a:custGeom>
                <a:avLst/>
                <a:gdLst/>
                <a:ahLst/>
                <a:cxnLst/>
                <a:rect l="l" t="t" r="r" b="b"/>
                <a:pathLst>
                  <a:path w="60185" h="30092" fill="none" extrusionOk="0">
                    <a:moveTo>
                      <a:pt x="1" y="9727"/>
                    </a:moveTo>
                    <a:lnTo>
                      <a:pt x="11673" y="21368"/>
                    </a:lnTo>
                    <a:lnTo>
                      <a:pt x="22159" y="21368"/>
                    </a:lnTo>
                    <a:lnTo>
                      <a:pt x="30093" y="13435"/>
                    </a:lnTo>
                    <a:lnTo>
                      <a:pt x="30093" y="30092"/>
                    </a:lnTo>
                    <a:lnTo>
                      <a:pt x="6018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33"/>
              <p:cNvSpPr/>
              <p:nvPr/>
            </p:nvSpPr>
            <p:spPr>
              <a:xfrm>
                <a:off x="7883525" y="3511375"/>
                <a:ext cx="299425" cy="284225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11369" fill="none" extrusionOk="0">
                    <a:moveTo>
                      <a:pt x="5472" y="6809"/>
                    </a:moveTo>
                    <a:lnTo>
                      <a:pt x="8511" y="11369"/>
                    </a:lnTo>
                    <a:cubicBezTo>
                      <a:pt x="11976" y="9089"/>
                      <a:pt x="11733" y="3952"/>
                      <a:pt x="8086" y="1976"/>
                    </a:cubicBezTo>
                    <a:cubicBezTo>
                      <a:pt x="4408" y="1"/>
                      <a:pt x="0" y="2676"/>
                      <a:pt x="0" y="6809"/>
                    </a:cubicBezTo>
                    <a:cubicBezTo>
                      <a:pt x="0" y="7204"/>
                      <a:pt x="31" y="7600"/>
                      <a:pt x="122" y="7964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33"/>
              <p:cNvSpPr/>
              <p:nvPr/>
            </p:nvSpPr>
            <p:spPr>
              <a:xfrm>
                <a:off x="7529425" y="3857575"/>
                <a:ext cx="597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984" extrusionOk="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33"/>
              <p:cNvSpPr/>
              <p:nvPr/>
            </p:nvSpPr>
            <p:spPr>
              <a:xfrm>
                <a:off x="7791575" y="3857575"/>
                <a:ext cx="60525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1984" extrusionOk="0">
                    <a:moveTo>
                      <a:pt x="1293" y="1"/>
                    </a:moveTo>
                    <a:cubicBezTo>
                      <a:pt x="1114" y="1"/>
                      <a:pt x="931" y="52"/>
                      <a:pt x="760" y="165"/>
                    </a:cubicBezTo>
                    <a:cubicBezTo>
                      <a:pt x="1" y="651"/>
                      <a:pt x="244" y="1776"/>
                      <a:pt x="1095" y="1958"/>
                    </a:cubicBezTo>
                    <a:cubicBezTo>
                      <a:pt x="1171" y="1975"/>
                      <a:pt x="1246" y="1983"/>
                      <a:pt x="1319" y="1983"/>
                    </a:cubicBezTo>
                    <a:cubicBezTo>
                      <a:pt x="1777" y="1983"/>
                      <a:pt x="2176" y="1670"/>
                      <a:pt x="2280" y="1199"/>
                    </a:cubicBezTo>
                    <a:cubicBezTo>
                      <a:pt x="2420" y="546"/>
                      <a:pt x="1881" y="1"/>
                      <a:pt x="1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33"/>
              <p:cNvSpPr/>
              <p:nvPr/>
            </p:nvSpPr>
            <p:spPr>
              <a:xfrm>
                <a:off x="7989150" y="4074925"/>
                <a:ext cx="59750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003" extrusionOk="0">
                    <a:moveTo>
                      <a:pt x="1273" y="0"/>
                    </a:moveTo>
                    <a:cubicBezTo>
                      <a:pt x="1093" y="0"/>
                      <a:pt x="907" y="51"/>
                      <a:pt x="730" y="164"/>
                    </a:cubicBezTo>
                    <a:cubicBezTo>
                      <a:pt x="0" y="651"/>
                      <a:pt x="213" y="1806"/>
                      <a:pt x="1095" y="1988"/>
                    </a:cubicBezTo>
                    <a:cubicBezTo>
                      <a:pt x="1152" y="1998"/>
                      <a:pt x="1209" y="2003"/>
                      <a:pt x="1266" y="2003"/>
                    </a:cubicBezTo>
                    <a:cubicBezTo>
                      <a:pt x="1721" y="2003"/>
                      <a:pt x="2142" y="1688"/>
                      <a:pt x="2250" y="1228"/>
                    </a:cubicBezTo>
                    <a:cubicBezTo>
                      <a:pt x="2390" y="552"/>
                      <a:pt x="1867" y="0"/>
                      <a:pt x="1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33"/>
              <p:cNvSpPr/>
              <p:nvPr/>
            </p:nvSpPr>
            <p:spPr>
              <a:xfrm>
                <a:off x="7037775" y="3117000"/>
                <a:ext cx="1966625" cy="1966625"/>
              </a:xfrm>
              <a:custGeom>
                <a:avLst/>
                <a:gdLst/>
                <a:ahLst/>
                <a:cxnLst/>
                <a:rect l="l" t="t" r="r" b="b"/>
                <a:pathLst>
                  <a:path w="78665" h="78665" fill="none" extrusionOk="0">
                    <a:moveTo>
                      <a:pt x="64682" y="14013"/>
                    </a:moveTo>
                    <a:cubicBezTo>
                      <a:pt x="78664" y="27995"/>
                      <a:pt x="78664" y="50670"/>
                      <a:pt x="64682" y="64682"/>
                    </a:cubicBezTo>
                    <a:cubicBezTo>
                      <a:pt x="50670" y="78664"/>
                      <a:pt x="27994" y="78664"/>
                      <a:pt x="14012" y="64682"/>
                    </a:cubicBezTo>
                    <a:cubicBezTo>
                      <a:pt x="0" y="50670"/>
                      <a:pt x="0" y="27995"/>
                      <a:pt x="14012" y="14013"/>
                    </a:cubicBezTo>
                    <a:cubicBezTo>
                      <a:pt x="27994" y="0"/>
                      <a:pt x="50670" y="0"/>
                      <a:pt x="64682" y="14013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33"/>
              <p:cNvSpPr/>
              <p:nvPr/>
            </p:nvSpPr>
            <p:spPr>
              <a:xfrm>
                <a:off x="7333350" y="3412600"/>
                <a:ext cx="1375450" cy="1375425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55017" fill="none" extrusionOk="0">
                    <a:moveTo>
                      <a:pt x="45230" y="9788"/>
                    </a:moveTo>
                    <a:cubicBezTo>
                      <a:pt x="55017" y="19575"/>
                      <a:pt x="55017" y="35442"/>
                      <a:pt x="45230" y="45229"/>
                    </a:cubicBezTo>
                    <a:cubicBezTo>
                      <a:pt x="35442" y="55016"/>
                      <a:pt x="19576" y="55016"/>
                      <a:pt x="9788" y="45229"/>
                    </a:cubicBezTo>
                    <a:cubicBezTo>
                      <a:pt x="1" y="35442"/>
                      <a:pt x="1" y="19575"/>
                      <a:pt x="9788" y="9788"/>
                    </a:cubicBezTo>
                    <a:cubicBezTo>
                      <a:pt x="19576" y="0"/>
                      <a:pt x="35442" y="0"/>
                      <a:pt x="45230" y="9788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33"/>
              <p:cNvSpPr/>
              <p:nvPr/>
            </p:nvSpPr>
            <p:spPr>
              <a:xfrm>
                <a:off x="7240650" y="3319900"/>
                <a:ext cx="1560850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62434" h="62433" fill="none" extrusionOk="0">
                    <a:moveTo>
                      <a:pt x="62433" y="31216"/>
                    </a:moveTo>
                    <a:cubicBezTo>
                      <a:pt x="62433" y="48451"/>
                      <a:pt x="48451" y="62433"/>
                      <a:pt x="31217" y="62433"/>
                    </a:cubicBezTo>
                    <a:cubicBezTo>
                      <a:pt x="13983" y="62433"/>
                      <a:pt x="1" y="48451"/>
                      <a:pt x="1" y="31216"/>
                    </a:cubicBezTo>
                    <a:cubicBezTo>
                      <a:pt x="1" y="13982"/>
                      <a:pt x="13983" y="0"/>
                      <a:pt x="31217" y="0"/>
                    </a:cubicBezTo>
                    <a:cubicBezTo>
                      <a:pt x="48451" y="0"/>
                      <a:pt x="62433" y="13982"/>
                      <a:pt x="62433" y="3121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33"/>
              <p:cNvSpPr/>
              <p:nvPr/>
            </p:nvSpPr>
            <p:spPr>
              <a:xfrm>
                <a:off x="7898725" y="4005675"/>
                <a:ext cx="227200" cy="189100"/>
              </a:xfrm>
              <a:custGeom>
                <a:avLst/>
                <a:gdLst/>
                <a:ahLst/>
                <a:cxnLst/>
                <a:rect l="l" t="t" r="r" b="b"/>
                <a:pathLst>
                  <a:path w="9088" h="7564" extrusionOk="0">
                    <a:moveTo>
                      <a:pt x="4888" y="0"/>
                    </a:moveTo>
                    <a:cubicBezTo>
                      <a:pt x="4189" y="0"/>
                      <a:pt x="3468" y="202"/>
                      <a:pt x="2797" y="655"/>
                    </a:cubicBezTo>
                    <a:cubicBezTo>
                      <a:pt x="0" y="2509"/>
                      <a:pt x="851" y="6825"/>
                      <a:pt x="4165" y="7494"/>
                    </a:cubicBezTo>
                    <a:cubicBezTo>
                      <a:pt x="4409" y="7541"/>
                      <a:pt x="4653" y="7564"/>
                      <a:pt x="4893" y="7564"/>
                    </a:cubicBezTo>
                    <a:cubicBezTo>
                      <a:pt x="6653" y="7564"/>
                      <a:pt x="8228" y="6334"/>
                      <a:pt x="8602" y="4515"/>
                    </a:cubicBezTo>
                    <a:cubicBezTo>
                      <a:pt x="9087" y="2021"/>
                      <a:pt x="7098" y="0"/>
                      <a:pt x="4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33"/>
              <p:cNvSpPr/>
              <p:nvPr/>
            </p:nvSpPr>
            <p:spPr>
              <a:xfrm>
                <a:off x="7869075" y="3947550"/>
                <a:ext cx="304000" cy="304750"/>
              </a:xfrm>
              <a:custGeom>
                <a:avLst/>
                <a:gdLst/>
                <a:ahLst/>
                <a:cxnLst/>
                <a:rect l="l" t="t" r="r" b="b"/>
                <a:pathLst>
                  <a:path w="12160" h="12190" fill="none" extrusionOk="0">
                    <a:moveTo>
                      <a:pt x="10518" y="3132"/>
                    </a:moveTo>
                    <a:cubicBezTo>
                      <a:pt x="12159" y="5594"/>
                      <a:pt x="11491" y="8907"/>
                      <a:pt x="9059" y="10548"/>
                    </a:cubicBezTo>
                    <a:cubicBezTo>
                      <a:pt x="6597" y="12189"/>
                      <a:pt x="3284" y="11521"/>
                      <a:pt x="1642" y="9059"/>
                    </a:cubicBezTo>
                    <a:cubicBezTo>
                      <a:pt x="1" y="6597"/>
                      <a:pt x="670" y="3284"/>
                      <a:pt x="3101" y="1642"/>
                    </a:cubicBezTo>
                    <a:cubicBezTo>
                      <a:pt x="5563" y="1"/>
                      <a:pt x="8876" y="669"/>
                      <a:pt x="10518" y="3132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33"/>
              <p:cNvSpPr/>
              <p:nvPr/>
            </p:nvSpPr>
            <p:spPr>
              <a:xfrm>
                <a:off x="7992200" y="4076575"/>
                <a:ext cx="53200" cy="4975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1990" extrusionOk="0">
                    <a:moveTo>
                      <a:pt x="1031" y="0"/>
                    </a:moveTo>
                    <a:cubicBezTo>
                      <a:pt x="992" y="0"/>
                      <a:pt x="952" y="3"/>
                      <a:pt x="912" y="7"/>
                    </a:cubicBezTo>
                    <a:cubicBezTo>
                      <a:pt x="365" y="98"/>
                      <a:pt x="0" y="585"/>
                      <a:pt x="91" y="1132"/>
                    </a:cubicBezTo>
                    <a:cubicBezTo>
                      <a:pt x="148" y="1639"/>
                      <a:pt x="596" y="1989"/>
                      <a:pt x="1073" y="1989"/>
                    </a:cubicBezTo>
                    <a:cubicBezTo>
                      <a:pt x="1110" y="1989"/>
                      <a:pt x="1148" y="1987"/>
                      <a:pt x="1185" y="1983"/>
                    </a:cubicBezTo>
                    <a:cubicBezTo>
                      <a:pt x="1733" y="1892"/>
                      <a:pt x="2128" y="1405"/>
                      <a:pt x="2037" y="858"/>
                    </a:cubicBezTo>
                    <a:cubicBezTo>
                      <a:pt x="1980" y="351"/>
                      <a:pt x="1532" y="0"/>
                      <a:pt x="10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33"/>
              <p:cNvSpPr/>
              <p:nvPr/>
            </p:nvSpPr>
            <p:spPr>
              <a:xfrm>
                <a:off x="7991200" y="3641863"/>
                <a:ext cx="597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984" extrusionOk="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96" name="Google Shape;896;p33"/>
            <p:cNvCxnSpPr/>
            <p:nvPr/>
          </p:nvCxnSpPr>
          <p:spPr>
            <a:xfrm rot="10800000" flipH="1">
              <a:off x="8619300" y="2589850"/>
              <a:ext cx="912300" cy="912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904732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>
          <a:extLst>
            <a:ext uri="{FF2B5EF4-FFF2-40B4-BE49-F238E27FC236}">
              <a16:creationId xmlns:a16="http://schemas.microsoft.com/office/drawing/2014/main" id="{C4324BE0-D325-7283-CEF4-E8E6C0C60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34">
            <a:extLst>
              <a:ext uri="{FF2B5EF4-FFF2-40B4-BE49-F238E27FC236}">
                <a16:creationId xmlns:a16="http://schemas.microsoft.com/office/drawing/2014/main" id="{48066987-C600-63D1-8EEC-DC2C061356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719600"/>
            <a:ext cx="10272000" cy="63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CIRCUIT DIAGRAM:</a:t>
            </a:r>
            <a:endParaRPr dirty="0"/>
          </a:p>
        </p:txBody>
      </p:sp>
      <p:sp>
        <p:nvSpPr>
          <p:cNvPr id="903" name="Google Shape;903;p34">
            <a:extLst>
              <a:ext uri="{FF2B5EF4-FFF2-40B4-BE49-F238E27FC236}">
                <a16:creationId xmlns:a16="http://schemas.microsoft.com/office/drawing/2014/main" id="{FC5402A2-CADD-A714-C638-B39215CEB35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sz="1867" kern="0"/>
              <a:pPr defTabSz="1219170">
                <a:buClr>
                  <a:srgbClr val="000000"/>
                </a:buClr>
              </a:pPr>
              <a:t>10</a:t>
            </a:fld>
            <a:endParaRPr sz="1867" kern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D0DAA3-6D0B-70F2-C496-CA012E92C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475" y="1470067"/>
            <a:ext cx="611505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165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>
          <a:extLst>
            <a:ext uri="{FF2B5EF4-FFF2-40B4-BE49-F238E27FC236}">
              <a16:creationId xmlns:a16="http://schemas.microsoft.com/office/drawing/2014/main" id="{E531399E-E5C6-68C3-264C-32304446F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34">
            <a:extLst>
              <a:ext uri="{FF2B5EF4-FFF2-40B4-BE49-F238E27FC236}">
                <a16:creationId xmlns:a16="http://schemas.microsoft.com/office/drawing/2014/main" id="{E4834FDC-6466-7E19-E7A3-9B3249B31C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719600"/>
            <a:ext cx="10272000" cy="63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CIRCUIT DIAGRAM:</a:t>
            </a:r>
            <a:endParaRPr dirty="0"/>
          </a:p>
        </p:txBody>
      </p:sp>
      <p:sp>
        <p:nvSpPr>
          <p:cNvPr id="903" name="Google Shape;903;p34">
            <a:extLst>
              <a:ext uri="{FF2B5EF4-FFF2-40B4-BE49-F238E27FC236}">
                <a16:creationId xmlns:a16="http://schemas.microsoft.com/office/drawing/2014/main" id="{EF21F849-26C3-A476-ED97-E45BF3EA501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sz="1867" kern="0"/>
              <a:pPr defTabSz="1219170">
                <a:buClr>
                  <a:srgbClr val="000000"/>
                </a:buClr>
              </a:pPr>
              <a:t>11</a:t>
            </a:fld>
            <a:endParaRPr sz="1867" kern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DED9DF-B924-82E0-72F1-BBBAC56D7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2" y="1794669"/>
            <a:ext cx="5170885" cy="29282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31AF9D-5918-5BC6-F22E-C96381B3E5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333" y="1794669"/>
            <a:ext cx="5170885" cy="292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28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/>
          <p:cNvSpPr txBox="1">
            <a:spLocks noGrp="1"/>
          </p:cNvSpPr>
          <p:nvPr>
            <p:ph type="title"/>
          </p:nvPr>
        </p:nvSpPr>
        <p:spPr>
          <a:xfrm>
            <a:off x="740826" y="875469"/>
            <a:ext cx="5672800" cy="60273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Aims and Objectives:</a:t>
            </a:r>
            <a:endParaRPr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27416DE-BFED-36D3-D267-9B90BB2BA42D}"/>
              </a:ext>
            </a:extLst>
          </p:cNvPr>
          <p:cNvSpPr/>
          <p:nvPr/>
        </p:nvSpPr>
        <p:spPr>
          <a:xfrm>
            <a:off x="1683283" y="1706720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1" name="Google Shape;1039;p39">
            <a:extLst>
              <a:ext uri="{FF2B5EF4-FFF2-40B4-BE49-F238E27FC236}">
                <a16:creationId xmlns:a16="http://schemas.microsoft.com/office/drawing/2014/main" id="{95F1911C-FE49-B5E8-9DDB-C07B0C092099}"/>
              </a:ext>
            </a:extLst>
          </p:cNvPr>
          <p:cNvSpPr txBox="1">
            <a:spLocks/>
          </p:cNvSpPr>
          <p:nvPr/>
        </p:nvSpPr>
        <p:spPr>
          <a:xfrm>
            <a:off x="2400446" y="1869114"/>
            <a:ext cx="655355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01</a:t>
            </a:r>
          </a:p>
        </p:txBody>
      </p:sp>
      <p:sp>
        <p:nvSpPr>
          <p:cNvPr id="12" name="Google Shape;1039;p39">
            <a:extLst>
              <a:ext uri="{FF2B5EF4-FFF2-40B4-BE49-F238E27FC236}">
                <a16:creationId xmlns:a16="http://schemas.microsoft.com/office/drawing/2014/main" id="{D6021B4A-330E-D7CE-D016-37027E3C4215}"/>
              </a:ext>
            </a:extLst>
          </p:cNvPr>
          <p:cNvSpPr txBox="1">
            <a:spLocks/>
          </p:cNvSpPr>
          <p:nvPr/>
        </p:nvSpPr>
        <p:spPr>
          <a:xfrm>
            <a:off x="1828800" y="2471850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Increase Energy Savings by Automation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61FA8C5-13CA-0414-7011-847B05BD1A20}"/>
              </a:ext>
            </a:extLst>
          </p:cNvPr>
          <p:cNvSpPr/>
          <p:nvPr/>
        </p:nvSpPr>
        <p:spPr>
          <a:xfrm>
            <a:off x="4706703" y="1706720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9" name="Google Shape;1039;p39">
            <a:extLst>
              <a:ext uri="{FF2B5EF4-FFF2-40B4-BE49-F238E27FC236}">
                <a16:creationId xmlns:a16="http://schemas.microsoft.com/office/drawing/2014/main" id="{93D58A4B-E23B-EE2F-68D3-FF2CBBC7C394}"/>
              </a:ext>
            </a:extLst>
          </p:cNvPr>
          <p:cNvSpPr txBox="1">
            <a:spLocks/>
          </p:cNvSpPr>
          <p:nvPr/>
        </p:nvSpPr>
        <p:spPr>
          <a:xfrm>
            <a:off x="5423866" y="1869114"/>
            <a:ext cx="780289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02</a:t>
            </a:r>
          </a:p>
        </p:txBody>
      </p:sp>
      <p:sp>
        <p:nvSpPr>
          <p:cNvPr id="20" name="Google Shape;1039;p39">
            <a:extLst>
              <a:ext uri="{FF2B5EF4-FFF2-40B4-BE49-F238E27FC236}">
                <a16:creationId xmlns:a16="http://schemas.microsoft.com/office/drawing/2014/main" id="{AC34D6EB-0177-0DB0-939C-E711F70F2080}"/>
              </a:ext>
            </a:extLst>
          </p:cNvPr>
          <p:cNvSpPr txBox="1">
            <a:spLocks/>
          </p:cNvSpPr>
          <p:nvPr/>
        </p:nvSpPr>
        <p:spPr>
          <a:xfrm>
            <a:off x="4852220" y="2471850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Reduce Maintenance Checks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460AC72-AE21-415A-81C1-3DEC4F9A0C2E}"/>
              </a:ext>
            </a:extLst>
          </p:cNvPr>
          <p:cNvSpPr/>
          <p:nvPr/>
        </p:nvSpPr>
        <p:spPr>
          <a:xfrm>
            <a:off x="7724530" y="1688658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22" name="Google Shape;1039;p39">
            <a:extLst>
              <a:ext uri="{FF2B5EF4-FFF2-40B4-BE49-F238E27FC236}">
                <a16:creationId xmlns:a16="http://schemas.microsoft.com/office/drawing/2014/main" id="{CA94AE6D-9CB2-85AD-CA90-A9F1E1FFD41E}"/>
              </a:ext>
            </a:extLst>
          </p:cNvPr>
          <p:cNvSpPr txBox="1">
            <a:spLocks/>
          </p:cNvSpPr>
          <p:nvPr/>
        </p:nvSpPr>
        <p:spPr>
          <a:xfrm>
            <a:off x="8441693" y="1851052"/>
            <a:ext cx="751468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03</a:t>
            </a:r>
          </a:p>
        </p:txBody>
      </p:sp>
      <p:sp>
        <p:nvSpPr>
          <p:cNvPr id="23" name="Google Shape;1039;p39">
            <a:extLst>
              <a:ext uri="{FF2B5EF4-FFF2-40B4-BE49-F238E27FC236}">
                <a16:creationId xmlns:a16="http://schemas.microsoft.com/office/drawing/2014/main" id="{7A15AFAB-1BB7-D2DF-957E-32568129E2AD}"/>
              </a:ext>
            </a:extLst>
          </p:cNvPr>
          <p:cNvSpPr txBox="1">
            <a:spLocks/>
          </p:cNvSpPr>
          <p:nvPr/>
        </p:nvSpPr>
        <p:spPr>
          <a:xfrm>
            <a:off x="7870047" y="2453788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Minimize Road Accidents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F688659-E717-6C28-A886-D8D8CD5FEDA0}"/>
              </a:ext>
            </a:extLst>
          </p:cNvPr>
          <p:cNvSpPr/>
          <p:nvPr/>
        </p:nvSpPr>
        <p:spPr>
          <a:xfrm>
            <a:off x="1683283" y="4012971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25" name="Google Shape;1039;p39">
            <a:extLst>
              <a:ext uri="{FF2B5EF4-FFF2-40B4-BE49-F238E27FC236}">
                <a16:creationId xmlns:a16="http://schemas.microsoft.com/office/drawing/2014/main" id="{E853EDCE-4C32-57B7-6475-6A42F1425A1E}"/>
              </a:ext>
            </a:extLst>
          </p:cNvPr>
          <p:cNvSpPr txBox="1">
            <a:spLocks/>
          </p:cNvSpPr>
          <p:nvPr/>
        </p:nvSpPr>
        <p:spPr>
          <a:xfrm>
            <a:off x="2400446" y="4175365"/>
            <a:ext cx="736044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04</a:t>
            </a:r>
          </a:p>
        </p:txBody>
      </p:sp>
      <p:sp>
        <p:nvSpPr>
          <p:cNvPr id="26" name="Google Shape;1039;p39">
            <a:extLst>
              <a:ext uri="{FF2B5EF4-FFF2-40B4-BE49-F238E27FC236}">
                <a16:creationId xmlns:a16="http://schemas.microsoft.com/office/drawing/2014/main" id="{29C29A42-CF23-8690-2745-40338CCAFFDF}"/>
              </a:ext>
            </a:extLst>
          </p:cNvPr>
          <p:cNvSpPr txBox="1">
            <a:spLocks/>
          </p:cNvSpPr>
          <p:nvPr/>
        </p:nvSpPr>
        <p:spPr>
          <a:xfrm>
            <a:off x="1828800" y="4778101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Reduce Manual </a:t>
            </a:r>
            <a:r>
              <a:rPr lang="en-US" sz="1400" kern="0" dirty="0" err="1"/>
              <a:t>Labour</a:t>
            </a:r>
            <a:endParaRPr lang="en-US" sz="1400" kern="0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88A0D91-019D-99F8-4E0F-28AF8920DD55}"/>
              </a:ext>
            </a:extLst>
          </p:cNvPr>
          <p:cNvSpPr/>
          <p:nvPr/>
        </p:nvSpPr>
        <p:spPr>
          <a:xfrm>
            <a:off x="4706703" y="3978858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28" name="Google Shape;1039;p39">
            <a:extLst>
              <a:ext uri="{FF2B5EF4-FFF2-40B4-BE49-F238E27FC236}">
                <a16:creationId xmlns:a16="http://schemas.microsoft.com/office/drawing/2014/main" id="{74B563C8-2872-9669-5130-2BC7E0E550DD}"/>
              </a:ext>
            </a:extLst>
          </p:cNvPr>
          <p:cNvSpPr txBox="1">
            <a:spLocks/>
          </p:cNvSpPr>
          <p:nvPr/>
        </p:nvSpPr>
        <p:spPr>
          <a:xfrm>
            <a:off x="5423866" y="4141252"/>
            <a:ext cx="780289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05</a:t>
            </a:r>
          </a:p>
        </p:txBody>
      </p:sp>
      <p:sp>
        <p:nvSpPr>
          <p:cNvPr id="29" name="Google Shape;1039;p39">
            <a:extLst>
              <a:ext uri="{FF2B5EF4-FFF2-40B4-BE49-F238E27FC236}">
                <a16:creationId xmlns:a16="http://schemas.microsoft.com/office/drawing/2014/main" id="{AAC9EC63-5193-1304-80E3-8287399DB20E}"/>
              </a:ext>
            </a:extLst>
          </p:cNvPr>
          <p:cNvSpPr txBox="1">
            <a:spLocks/>
          </p:cNvSpPr>
          <p:nvPr/>
        </p:nvSpPr>
        <p:spPr>
          <a:xfrm>
            <a:off x="4852220" y="4743988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Data-Driven Urban Planning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26E2DB5-FA45-5A36-F8B0-AC5F56C76230}"/>
              </a:ext>
            </a:extLst>
          </p:cNvPr>
          <p:cNvSpPr/>
          <p:nvPr/>
        </p:nvSpPr>
        <p:spPr>
          <a:xfrm>
            <a:off x="7724530" y="4012971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31" name="Google Shape;1039;p39">
            <a:extLst>
              <a:ext uri="{FF2B5EF4-FFF2-40B4-BE49-F238E27FC236}">
                <a16:creationId xmlns:a16="http://schemas.microsoft.com/office/drawing/2014/main" id="{BE271A56-2EA3-3299-34B4-CBA32FC6982C}"/>
              </a:ext>
            </a:extLst>
          </p:cNvPr>
          <p:cNvSpPr txBox="1">
            <a:spLocks/>
          </p:cNvSpPr>
          <p:nvPr/>
        </p:nvSpPr>
        <p:spPr>
          <a:xfrm>
            <a:off x="8441693" y="4175365"/>
            <a:ext cx="751468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06</a:t>
            </a:r>
          </a:p>
        </p:txBody>
      </p:sp>
      <p:sp>
        <p:nvSpPr>
          <p:cNvPr id="32" name="Google Shape;1039;p39">
            <a:extLst>
              <a:ext uri="{FF2B5EF4-FFF2-40B4-BE49-F238E27FC236}">
                <a16:creationId xmlns:a16="http://schemas.microsoft.com/office/drawing/2014/main" id="{F9D2B45F-D715-0DC0-C9F9-D839F9EA8CF6}"/>
              </a:ext>
            </a:extLst>
          </p:cNvPr>
          <p:cNvSpPr txBox="1">
            <a:spLocks/>
          </p:cNvSpPr>
          <p:nvPr/>
        </p:nvSpPr>
        <p:spPr>
          <a:xfrm>
            <a:off x="7870047" y="4778101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Lower Carbon Footprint</a:t>
            </a:r>
          </a:p>
        </p:txBody>
      </p:sp>
    </p:spTree>
    <p:extLst>
      <p:ext uri="{BB962C8B-B14F-4D97-AF65-F5344CB8AC3E}">
        <p14:creationId xmlns:p14="http://schemas.microsoft.com/office/powerpoint/2010/main" val="1610924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/>
          <p:cNvSpPr txBox="1">
            <a:spLocks noGrp="1"/>
          </p:cNvSpPr>
          <p:nvPr>
            <p:ph type="title"/>
          </p:nvPr>
        </p:nvSpPr>
        <p:spPr>
          <a:xfrm>
            <a:off x="803411" y="901988"/>
            <a:ext cx="5699197" cy="60273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Impact of Project:</a:t>
            </a:r>
            <a:endParaRPr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AEBF96-5A76-B212-8D0B-0B86B28793D2}"/>
              </a:ext>
            </a:extLst>
          </p:cNvPr>
          <p:cNvSpPr/>
          <p:nvPr/>
        </p:nvSpPr>
        <p:spPr>
          <a:xfrm>
            <a:off x="1830767" y="1647726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5" name="Google Shape;1039;p39">
            <a:extLst>
              <a:ext uri="{FF2B5EF4-FFF2-40B4-BE49-F238E27FC236}">
                <a16:creationId xmlns:a16="http://schemas.microsoft.com/office/drawing/2014/main" id="{4171E8FC-29F3-948F-5FEB-38C939CDA085}"/>
              </a:ext>
            </a:extLst>
          </p:cNvPr>
          <p:cNvSpPr txBox="1">
            <a:spLocks/>
          </p:cNvSpPr>
          <p:nvPr/>
        </p:nvSpPr>
        <p:spPr>
          <a:xfrm>
            <a:off x="2547930" y="1810120"/>
            <a:ext cx="655355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01</a:t>
            </a:r>
          </a:p>
        </p:txBody>
      </p:sp>
      <p:sp>
        <p:nvSpPr>
          <p:cNvPr id="6" name="Google Shape;1039;p39">
            <a:extLst>
              <a:ext uri="{FF2B5EF4-FFF2-40B4-BE49-F238E27FC236}">
                <a16:creationId xmlns:a16="http://schemas.microsoft.com/office/drawing/2014/main" id="{7D94B3E8-3157-1B8E-AEF6-B5125B49CA3E}"/>
              </a:ext>
            </a:extLst>
          </p:cNvPr>
          <p:cNvSpPr txBox="1">
            <a:spLocks/>
          </p:cNvSpPr>
          <p:nvPr/>
        </p:nvSpPr>
        <p:spPr>
          <a:xfrm>
            <a:off x="1976284" y="2412856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b="1" i="0" u="none" strike="noStrike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Efficient Energy Utilization</a:t>
            </a:r>
            <a:endParaRPr lang="en-US" sz="1400" kern="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1743032-929B-F749-6ED4-C2234B72E817}"/>
              </a:ext>
            </a:extLst>
          </p:cNvPr>
          <p:cNvSpPr/>
          <p:nvPr/>
        </p:nvSpPr>
        <p:spPr>
          <a:xfrm>
            <a:off x="4854187" y="1647726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8" name="Google Shape;1039;p39">
            <a:extLst>
              <a:ext uri="{FF2B5EF4-FFF2-40B4-BE49-F238E27FC236}">
                <a16:creationId xmlns:a16="http://schemas.microsoft.com/office/drawing/2014/main" id="{3DCEC30C-B00C-60EB-C7DD-4100F3421627}"/>
              </a:ext>
            </a:extLst>
          </p:cNvPr>
          <p:cNvSpPr txBox="1">
            <a:spLocks/>
          </p:cNvSpPr>
          <p:nvPr/>
        </p:nvSpPr>
        <p:spPr>
          <a:xfrm>
            <a:off x="5571350" y="1810120"/>
            <a:ext cx="780289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02</a:t>
            </a:r>
          </a:p>
        </p:txBody>
      </p:sp>
      <p:sp>
        <p:nvSpPr>
          <p:cNvPr id="9" name="Google Shape;1039;p39">
            <a:extLst>
              <a:ext uri="{FF2B5EF4-FFF2-40B4-BE49-F238E27FC236}">
                <a16:creationId xmlns:a16="http://schemas.microsoft.com/office/drawing/2014/main" id="{F2E75B14-A3F9-E6A2-0411-5784EC73C1E5}"/>
              </a:ext>
            </a:extLst>
          </p:cNvPr>
          <p:cNvSpPr txBox="1">
            <a:spLocks/>
          </p:cNvSpPr>
          <p:nvPr/>
        </p:nvSpPr>
        <p:spPr>
          <a:xfrm>
            <a:off x="4999704" y="2412856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Mitigating Light Pollution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AF5A099-5A61-C7B7-19AC-D4175AB4979E}"/>
              </a:ext>
            </a:extLst>
          </p:cNvPr>
          <p:cNvSpPr/>
          <p:nvPr/>
        </p:nvSpPr>
        <p:spPr>
          <a:xfrm>
            <a:off x="7872014" y="1629664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1" name="Google Shape;1039;p39">
            <a:extLst>
              <a:ext uri="{FF2B5EF4-FFF2-40B4-BE49-F238E27FC236}">
                <a16:creationId xmlns:a16="http://schemas.microsoft.com/office/drawing/2014/main" id="{92731554-7354-72C9-F4D9-EB046BDEB5F2}"/>
              </a:ext>
            </a:extLst>
          </p:cNvPr>
          <p:cNvSpPr txBox="1">
            <a:spLocks/>
          </p:cNvSpPr>
          <p:nvPr/>
        </p:nvSpPr>
        <p:spPr>
          <a:xfrm>
            <a:off x="8589177" y="1792058"/>
            <a:ext cx="751468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03</a:t>
            </a:r>
          </a:p>
        </p:txBody>
      </p:sp>
      <p:sp>
        <p:nvSpPr>
          <p:cNvPr id="12" name="Google Shape;1039;p39">
            <a:extLst>
              <a:ext uri="{FF2B5EF4-FFF2-40B4-BE49-F238E27FC236}">
                <a16:creationId xmlns:a16="http://schemas.microsoft.com/office/drawing/2014/main" id="{03B0DB60-5E07-070B-B209-CA63B3FF1A90}"/>
              </a:ext>
            </a:extLst>
          </p:cNvPr>
          <p:cNvSpPr txBox="1">
            <a:spLocks/>
          </p:cNvSpPr>
          <p:nvPr/>
        </p:nvSpPr>
        <p:spPr>
          <a:xfrm>
            <a:off x="8017531" y="2394794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Advancing Safety on Streets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32F8C9A-4274-499A-A7CC-BACC807BE226}"/>
              </a:ext>
            </a:extLst>
          </p:cNvPr>
          <p:cNvSpPr/>
          <p:nvPr/>
        </p:nvSpPr>
        <p:spPr>
          <a:xfrm>
            <a:off x="1830767" y="3953977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4" name="Google Shape;1039;p39">
            <a:extLst>
              <a:ext uri="{FF2B5EF4-FFF2-40B4-BE49-F238E27FC236}">
                <a16:creationId xmlns:a16="http://schemas.microsoft.com/office/drawing/2014/main" id="{83DEBDE2-38D8-1468-C4B5-A1DF40310F01}"/>
              </a:ext>
            </a:extLst>
          </p:cNvPr>
          <p:cNvSpPr txBox="1">
            <a:spLocks/>
          </p:cNvSpPr>
          <p:nvPr/>
        </p:nvSpPr>
        <p:spPr>
          <a:xfrm>
            <a:off x="2547930" y="4116371"/>
            <a:ext cx="736044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04</a:t>
            </a:r>
          </a:p>
        </p:txBody>
      </p:sp>
      <p:sp>
        <p:nvSpPr>
          <p:cNvPr id="15" name="Google Shape;1039;p39">
            <a:extLst>
              <a:ext uri="{FF2B5EF4-FFF2-40B4-BE49-F238E27FC236}">
                <a16:creationId xmlns:a16="http://schemas.microsoft.com/office/drawing/2014/main" id="{CE83E011-FB87-B836-334F-0D57A20FD873}"/>
              </a:ext>
            </a:extLst>
          </p:cNvPr>
          <p:cNvSpPr txBox="1">
            <a:spLocks/>
          </p:cNvSpPr>
          <p:nvPr/>
        </p:nvSpPr>
        <p:spPr>
          <a:xfrm>
            <a:off x="1976284" y="4719107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Traffic Speed Management 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FE691C6-62DC-9CE7-4866-AEB7D27BF90B}"/>
              </a:ext>
            </a:extLst>
          </p:cNvPr>
          <p:cNvSpPr/>
          <p:nvPr/>
        </p:nvSpPr>
        <p:spPr>
          <a:xfrm>
            <a:off x="4854187" y="3919864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7" name="Google Shape;1039;p39">
            <a:extLst>
              <a:ext uri="{FF2B5EF4-FFF2-40B4-BE49-F238E27FC236}">
                <a16:creationId xmlns:a16="http://schemas.microsoft.com/office/drawing/2014/main" id="{30FD7BF1-C8AB-603B-8AD7-E42DC752B2E7}"/>
              </a:ext>
            </a:extLst>
          </p:cNvPr>
          <p:cNvSpPr txBox="1">
            <a:spLocks/>
          </p:cNvSpPr>
          <p:nvPr/>
        </p:nvSpPr>
        <p:spPr>
          <a:xfrm>
            <a:off x="5571350" y="4082258"/>
            <a:ext cx="780289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05</a:t>
            </a:r>
          </a:p>
        </p:txBody>
      </p:sp>
      <p:sp>
        <p:nvSpPr>
          <p:cNvPr id="18" name="Google Shape;1039;p39">
            <a:extLst>
              <a:ext uri="{FF2B5EF4-FFF2-40B4-BE49-F238E27FC236}">
                <a16:creationId xmlns:a16="http://schemas.microsoft.com/office/drawing/2014/main" id="{C365E092-89FF-10F5-787B-233AECB1112B}"/>
              </a:ext>
            </a:extLst>
          </p:cNvPr>
          <p:cNvSpPr txBox="1">
            <a:spLocks/>
          </p:cNvSpPr>
          <p:nvPr/>
        </p:nvSpPr>
        <p:spPr>
          <a:xfrm>
            <a:off x="4999704" y="4684994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Data-Driven Urban Planning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2D6E32E-A5F9-8BE9-ADFC-FCEB61A8150B}"/>
              </a:ext>
            </a:extLst>
          </p:cNvPr>
          <p:cNvSpPr/>
          <p:nvPr/>
        </p:nvSpPr>
        <p:spPr>
          <a:xfrm>
            <a:off x="7872014" y="3953977"/>
            <a:ext cx="2089682" cy="1931216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20" name="Google Shape;1039;p39">
            <a:extLst>
              <a:ext uri="{FF2B5EF4-FFF2-40B4-BE49-F238E27FC236}">
                <a16:creationId xmlns:a16="http://schemas.microsoft.com/office/drawing/2014/main" id="{2F4EDE2E-7E23-DE69-4259-BB9E9FD592B3}"/>
              </a:ext>
            </a:extLst>
          </p:cNvPr>
          <p:cNvSpPr txBox="1">
            <a:spLocks/>
          </p:cNvSpPr>
          <p:nvPr/>
        </p:nvSpPr>
        <p:spPr>
          <a:xfrm>
            <a:off x="8589177" y="4116371"/>
            <a:ext cx="751468" cy="60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kern="0" dirty="0"/>
              <a:t>06</a:t>
            </a:r>
          </a:p>
        </p:txBody>
      </p:sp>
      <p:sp>
        <p:nvSpPr>
          <p:cNvPr id="21" name="Google Shape;1039;p39">
            <a:extLst>
              <a:ext uri="{FF2B5EF4-FFF2-40B4-BE49-F238E27FC236}">
                <a16:creationId xmlns:a16="http://schemas.microsoft.com/office/drawing/2014/main" id="{84CB8E7B-0CFD-67D4-10C9-75128C29B94B}"/>
              </a:ext>
            </a:extLst>
          </p:cNvPr>
          <p:cNvSpPr txBox="1">
            <a:spLocks/>
          </p:cNvSpPr>
          <p:nvPr/>
        </p:nvSpPr>
        <p:spPr>
          <a:xfrm>
            <a:off x="8017531" y="4719107"/>
            <a:ext cx="1848465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400" kern="0" dirty="0"/>
              <a:t>Setting up Sustainable Eco-friendly system</a:t>
            </a:r>
          </a:p>
        </p:txBody>
      </p:sp>
    </p:spTree>
    <p:extLst>
      <p:ext uri="{BB962C8B-B14F-4D97-AF65-F5344CB8AC3E}">
        <p14:creationId xmlns:p14="http://schemas.microsoft.com/office/powerpoint/2010/main" val="239001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/>
          <p:cNvSpPr txBox="1">
            <a:spLocks noGrp="1"/>
          </p:cNvSpPr>
          <p:nvPr>
            <p:ph type="title"/>
          </p:nvPr>
        </p:nvSpPr>
        <p:spPr>
          <a:xfrm>
            <a:off x="357553" y="2318164"/>
            <a:ext cx="3499553" cy="115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APPLICATION REQUIREMENTS: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2C9594-2C37-2FF1-8F9C-17DA59FBC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275" y="381131"/>
            <a:ext cx="5887139" cy="609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59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>
          <a:extLst>
            <a:ext uri="{FF2B5EF4-FFF2-40B4-BE49-F238E27FC236}">
              <a16:creationId xmlns:a16="http://schemas.microsoft.com/office/drawing/2014/main" id="{5F996B6D-4A8D-625C-F801-7D867E1B4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>
            <a:extLst>
              <a:ext uri="{FF2B5EF4-FFF2-40B4-BE49-F238E27FC236}">
                <a16:creationId xmlns:a16="http://schemas.microsoft.com/office/drawing/2014/main" id="{5701017B-6562-2621-0E7E-147EFB6EE7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0928" y="1902528"/>
            <a:ext cx="3333298" cy="152647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APPLICATION REQUIREMENTS: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BDBD52-3F68-74B3-78CC-973814179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367" y="477256"/>
            <a:ext cx="5703745" cy="590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17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/>
          <p:cNvSpPr txBox="1">
            <a:spLocks noGrp="1"/>
          </p:cNvSpPr>
          <p:nvPr>
            <p:ph type="title"/>
          </p:nvPr>
        </p:nvSpPr>
        <p:spPr>
          <a:xfrm>
            <a:off x="922818" y="845902"/>
            <a:ext cx="6402213" cy="115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Communication Technologies</a:t>
            </a:r>
            <a:endParaRPr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DB8D2EA-901C-041F-7BE0-F328828DF2DB}"/>
              </a:ext>
            </a:extLst>
          </p:cNvPr>
          <p:cNvSpPr/>
          <p:nvPr/>
        </p:nvSpPr>
        <p:spPr>
          <a:xfrm>
            <a:off x="1081548" y="2497505"/>
            <a:ext cx="2661920" cy="2585772"/>
          </a:xfrm>
          <a:prstGeom prst="roundRect">
            <a:avLst/>
          </a:prstGeom>
          <a:solidFill>
            <a:srgbClr val="14428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PK"/>
          </a:p>
        </p:txBody>
      </p:sp>
      <p:sp>
        <p:nvSpPr>
          <p:cNvPr id="13" name="Google Shape;1039;p39">
            <a:extLst>
              <a:ext uri="{FF2B5EF4-FFF2-40B4-BE49-F238E27FC236}">
                <a16:creationId xmlns:a16="http://schemas.microsoft.com/office/drawing/2014/main" id="{4C8A08F2-1613-21CA-5635-6A1C2D3BF1AA}"/>
              </a:ext>
            </a:extLst>
          </p:cNvPr>
          <p:cNvSpPr txBox="1">
            <a:spLocks/>
          </p:cNvSpPr>
          <p:nvPr/>
        </p:nvSpPr>
        <p:spPr>
          <a:xfrm>
            <a:off x="1193308" y="2636420"/>
            <a:ext cx="2438400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600" kern="0" dirty="0"/>
              <a:t>Physical Layer</a:t>
            </a:r>
          </a:p>
        </p:txBody>
      </p:sp>
      <p:pic>
        <p:nvPicPr>
          <p:cNvPr id="25" name="Picture 24" descr="A wifi symbol on a black background&#10;&#10;Description automatically generated">
            <a:extLst>
              <a:ext uri="{FF2B5EF4-FFF2-40B4-BE49-F238E27FC236}">
                <a16:creationId xmlns:a16="http://schemas.microsoft.com/office/drawing/2014/main" id="{D9AFC631-DA76-1568-24E5-9D536B2078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807" y="3299703"/>
            <a:ext cx="1207402" cy="679164"/>
          </a:xfrm>
          <a:prstGeom prst="rect">
            <a:avLst/>
          </a:prstGeom>
        </p:spPr>
      </p:pic>
      <p:sp>
        <p:nvSpPr>
          <p:cNvPr id="28" name="Google Shape;1039;p39">
            <a:extLst>
              <a:ext uri="{FF2B5EF4-FFF2-40B4-BE49-F238E27FC236}">
                <a16:creationId xmlns:a16="http://schemas.microsoft.com/office/drawing/2014/main" id="{4AA9A9A1-1081-E86C-B281-A0160AA54A2F}"/>
              </a:ext>
            </a:extLst>
          </p:cNvPr>
          <p:cNvSpPr txBox="1">
            <a:spLocks/>
          </p:cNvSpPr>
          <p:nvPr/>
        </p:nvSpPr>
        <p:spPr>
          <a:xfrm>
            <a:off x="1193308" y="3978867"/>
            <a:ext cx="2438400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200" kern="0" dirty="0" err="1"/>
              <a:t>WiFi</a:t>
            </a:r>
            <a:r>
              <a:rPr lang="en-US" sz="1200" kern="0" dirty="0"/>
              <a:t> connection between </a:t>
            </a:r>
            <a:r>
              <a:rPr lang="en-US" sz="1200" kern="0" dirty="0" err="1"/>
              <a:t>Wokwi</a:t>
            </a:r>
            <a:r>
              <a:rPr lang="en-US" sz="1200" kern="0" dirty="0"/>
              <a:t> and </a:t>
            </a:r>
            <a:r>
              <a:rPr lang="en-US" sz="1200" kern="0" dirty="0" err="1"/>
              <a:t>ThingSpeak</a:t>
            </a:r>
            <a:endParaRPr lang="en-US" sz="1200" kern="0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8617E524-8E18-851B-98C3-2C611889713D}"/>
              </a:ext>
            </a:extLst>
          </p:cNvPr>
          <p:cNvSpPr/>
          <p:nvPr/>
        </p:nvSpPr>
        <p:spPr>
          <a:xfrm>
            <a:off x="4663111" y="2497505"/>
            <a:ext cx="2661920" cy="2585772"/>
          </a:xfrm>
          <a:prstGeom prst="roundRect">
            <a:avLst/>
          </a:prstGeom>
          <a:solidFill>
            <a:srgbClr val="14428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PK"/>
          </a:p>
        </p:txBody>
      </p:sp>
      <p:sp>
        <p:nvSpPr>
          <p:cNvPr id="30" name="Google Shape;1039;p39">
            <a:extLst>
              <a:ext uri="{FF2B5EF4-FFF2-40B4-BE49-F238E27FC236}">
                <a16:creationId xmlns:a16="http://schemas.microsoft.com/office/drawing/2014/main" id="{CA35A58D-670B-3B89-7163-503109EA8207}"/>
              </a:ext>
            </a:extLst>
          </p:cNvPr>
          <p:cNvSpPr txBox="1">
            <a:spLocks/>
          </p:cNvSpPr>
          <p:nvPr/>
        </p:nvSpPr>
        <p:spPr>
          <a:xfrm>
            <a:off x="4774871" y="2636420"/>
            <a:ext cx="2438400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600" kern="0" dirty="0"/>
              <a:t>Internet Layer</a:t>
            </a:r>
          </a:p>
        </p:txBody>
      </p:sp>
      <p:sp>
        <p:nvSpPr>
          <p:cNvPr id="32" name="Google Shape;1039;p39">
            <a:extLst>
              <a:ext uri="{FF2B5EF4-FFF2-40B4-BE49-F238E27FC236}">
                <a16:creationId xmlns:a16="http://schemas.microsoft.com/office/drawing/2014/main" id="{8D0585D5-6569-D487-7834-12BE0C494507}"/>
              </a:ext>
            </a:extLst>
          </p:cNvPr>
          <p:cNvSpPr txBox="1">
            <a:spLocks/>
          </p:cNvSpPr>
          <p:nvPr/>
        </p:nvSpPr>
        <p:spPr>
          <a:xfrm>
            <a:off x="4774871" y="4063327"/>
            <a:ext cx="2438400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200" b="1" i="0" dirty="0">
                <a:solidFill>
                  <a:srgbClr val="FFFFFF"/>
                </a:solidFill>
                <a:effectLst/>
              </a:rPr>
              <a:t>Esp32 Communicates Over The Internet Using Internet Protocol (IP)</a:t>
            </a:r>
            <a:endParaRPr lang="en-US" sz="1200" kern="0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FBC93ADD-A329-3479-0024-9D172A6B45B9}"/>
              </a:ext>
            </a:extLst>
          </p:cNvPr>
          <p:cNvSpPr/>
          <p:nvPr/>
        </p:nvSpPr>
        <p:spPr>
          <a:xfrm>
            <a:off x="8244674" y="2497505"/>
            <a:ext cx="2661920" cy="2585772"/>
          </a:xfrm>
          <a:prstGeom prst="roundRect">
            <a:avLst/>
          </a:prstGeom>
          <a:solidFill>
            <a:srgbClr val="14428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PK"/>
          </a:p>
        </p:txBody>
      </p:sp>
      <p:sp>
        <p:nvSpPr>
          <p:cNvPr id="34" name="Google Shape;1039;p39">
            <a:extLst>
              <a:ext uri="{FF2B5EF4-FFF2-40B4-BE49-F238E27FC236}">
                <a16:creationId xmlns:a16="http://schemas.microsoft.com/office/drawing/2014/main" id="{1EC212AC-C917-4CC6-59CF-B603EE7DB919}"/>
              </a:ext>
            </a:extLst>
          </p:cNvPr>
          <p:cNvSpPr txBox="1">
            <a:spLocks/>
          </p:cNvSpPr>
          <p:nvPr/>
        </p:nvSpPr>
        <p:spPr>
          <a:xfrm>
            <a:off x="8356434" y="2636420"/>
            <a:ext cx="2438400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600" kern="0" dirty="0"/>
              <a:t>Application Layer</a:t>
            </a:r>
          </a:p>
        </p:txBody>
      </p:sp>
      <p:sp>
        <p:nvSpPr>
          <p:cNvPr id="36" name="Google Shape;1039;p39">
            <a:extLst>
              <a:ext uri="{FF2B5EF4-FFF2-40B4-BE49-F238E27FC236}">
                <a16:creationId xmlns:a16="http://schemas.microsoft.com/office/drawing/2014/main" id="{FECE1A16-E6FB-F73E-0888-9AF339DF57C1}"/>
              </a:ext>
            </a:extLst>
          </p:cNvPr>
          <p:cNvSpPr txBox="1">
            <a:spLocks/>
          </p:cNvSpPr>
          <p:nvPr/>
        </p:nvSpPr>
        <p:spPr>
          <a:xfrm>
            <a:off x="8356434" y="3978867"/>
            <a:ext cx="2438400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200" i="0" u="none" strike="noStrike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HTTP request to </a:t>
            </a:r>
            <a:r>
              <a:rPr lang="en-US" sz="1200" i="0" u="none" strike="noStrike" dirty="0" err="1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ThingSpeak</a:t>
            </a:r>
            <a:r>
              <a:rPr lang="en-US" sz="1200" i="0" u="none" strike="noStrike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servers by </a:t>
            </a:r>
            <a:r>
              <a:rPr lang="en-US" sz="1200" i="0" u="none" strike="noStrike" dirty="0" err="1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Wokwi</a:t>
            </a:r>
            <a:r>
              <a:rPr lang="en-US" sz="1200" i="0" u="none" strike="noStrike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 ESP32</a:t>
            </a:r>
            <a:endParaRPr lang="en-US" sz="1200" kern="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pic>
        <p:nvPicPr>
          <p:cNvPr id="40" name="Picture 39" descr="A white globe with black background&#10;&#10;Description automatically generated">
            <a:extLst>
              <a:ext uri="{FF2B5EF4-FFF2-40B4-BE49-F238E27FC236}">
                <a16:creationId xmlns:a16="http://schemas.microsoft.com/office/drawing/2014/main" id="{4D2839CE-A984-B035-14BB-E14B0E77AD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781" y="3270747"/>
            <a:ext cx="792580" cy="792580"/>
          </a:xfrm>
          <a:prstGeom prst="rect">
            <a:avLst/>
          </a:prstGeom>
        </p:spPr>
      </p:pic>
      <p:sp>
        <p:nvSpPr>
          <p:cNvPr id="41" name="Google Shape;1039;p39">
            <a:extLst>
              <a:ext uri="{FF2B5EF4-FFF2-40B4-BE49-F238E27FC236}">
                <a16:creationId xmlns:a16="http://schemas.microsoft.com/office/drawing/2014/main" id="{E3FAD94E-82D8-9E89-EDAC-A3A47391E650}"/>
              </a:ext>
            </a:extLst>
          </p:cNvPr>
          <p:cNvSpPr txBox="1">
            <a:spLocks/>
          </p:cNvSpPr>
          <p:nvPr/>
        </p:nvSpPr>
        <p:spPr>
          <a:xfrm>
            <a:off x="8356434" y="3270747"/>
            <a:ext cx="2438400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400" kern="0" dirty="0">
                <a:latin typeface="Berlin Sans FB Demi" panose="020E0802020502020306" pitchFamily="34" charset="0"/>
              </a:rPr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3648180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/>
          <p:cNvSpPr txBox="1">
            <a:spLocks noGrp="1"/>
          </p:cNvSpPr>
          <p:nvPr>
            <p:ph type="title"/>
          </p:nvPr>
        </p:nvSpPr>
        <p:spPr>
          <a:xfrm>
            <a:off x="922818" y="845902"/>
            <a:ext cx="6402213" cy="115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Power Consumption</a:t>
            </a:r>
            <a:endParaRPr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DB8D2EA-901C-041F-7BE0-F328828DF2DB}"/>
              </a:ext>
            </a:extLst>
          </p:cNvPr>
          <p:cNvSpPr/>
          <p:nvPr/>
        </p:nvSpPr>
        <p:spPr>
          <a:xfrm>
            <a:off x="2753032" y="2271127"/>
            <a:ext cx="2661920" cy="2585772"/>
          </a:xfrm>
          <a:prstGeom prst="roundRect">
            <a:avLst/>
          </a:prstGeom>
          <a:solidFill>
            <a:srgbClr val="14428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PK"/>
          </a:p>
        </p:txBody>
      </p:sp>
      <p:sp>
        <p:nvSpPr>
          <p:cNvPr id="13" name="Google Shape;1039;p39">
            <a:extLst>
              <a:ext uri="{FF2B5EF4-FFF2-40B4-BE49-F238E27FC236}">
                <a16:creationId xmlns:a16="http://schemas.microsoft.com/office/drawing/2014/main" id="{4C8A08F2-1613-21CA-5635-6A1C2D3BF1AA}"/>
              </a:ext>
            </a:extLst>
          </p:cNvPr>
          <p:cNvSpPr txBox="1">
            <a:spLocks/>
          </p:cNvSpPr>
          <p:nvPr/>
        </p:nvSpPr>
        <p:spPr>
          <a:xfrm>
            <a:off x="2864792" y="2410042"/>
            <a:ext cx="2438400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600" kern="0" dirty="0"/>
              <a:t>PIR Sensor</a:t>
            </a:r>
          </a:p>
        </p:txBody>
      </p:sp>
      <p:sp>
        <p:nvSpPr>
          <p:cNvPr id="28" name="Google Shape;1039;p39">
            <a:extLst>
              <a:ext uri="{FF2B5EF4-FFF2-40B4-BE49-F238E27FC236}">
                <a16:creationId xmlns:a16="http://schemas.microsoft.com/office/drawing/2014/main" id="{4AA9A9A1-1081-E86C-B281-A0160AA54A2F}"/>
              </a:ext>
            </a:extLst>
          </p:cNvPr>
          <p:cNvSpPr txBox="1">
            <a:spLocks/>
          </p:cNvSpPr>
          <p:nvPr/>
        </p:nvSpPr>
        <p:spPr>
          <a:xfrm>
            <a:off x="2864792" y="4021393"/>
            <a:ext cx="2438400" cy="679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200" i="0" u="none" strike="noStrike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Idle State = 40 µA</a:t>
            </a:r>
            <a:br>
              <a:rPr lang="en-US" sz="1200" i="0" u="none" strike="noStrike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</a:br>
            <a:r>
              <a:rPr lang="en-US" sz="1200" i="0" u="none" strike="noStrike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Active State = 400 µA</a:t>
            </a:r>
            <a:endParaRPr lang="en-US" sz="1200" kern="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pic>
        <p:nvPicPr>
          <p:cNvPr id="3" name="Picture 2" descr="A close-up of a white object&#10;&#10;Description automatically generated">
            <a:extLst>
              <a:ext uri="{FF2B5EF4-FFF2-40B4-BE49-F238E27FC236}">
                <a16:creationId xmlns:a16="http://schemas.microsoft.com/office/drawing/2014/main" id="{5816BBAC-065C-59BF-E7DA-1BA4A54F5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049" y="2958358"/>
            <a:ext cx="1169885" cy="1169885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7734247-F49E-78DB-BC53-BB9E317A94C2}"/>
              </a:ext>
            </a:extLst>
          </p:cNvPr>
          <p:cNvSpPr/>
          <p:nvPr/>
        </p:nvSpPr>
        <p:spPr>
          <a:xfrm>
            <a:off x="6096000" y="2271127"/>
            <a:ext cx="2661920" cy="2585772"/>
          </a:xfrm>
          <a:prstGeom prst="roundRect">
            <a:avLst/>
          </a:prstGeom>
          <a:solidFill>
            <a:srgbClr val="14428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PK"/>
          </a:p>
        </p:txBody>
      </p:sp>
      <p:sp>
        <p:nvSpPr>
          <p:cNvPr id="9" name="Google Shape;1039;p39">
            <a:extLst>
              <a:ext uri="{FF2B5EF4-FFF2-40B4-BE49-F238E27FC236}">
                <a16:creationId xmlns:a16="http://schemas.microsoft.com/office/drawing/2014/main" id="{7A3E503F-FD62-6E31-C81D-D754142F5258}"/>
              </a:ext>
            </a:extLst>
          </p:cNvPr>
          <p:cNvSpPr txBox="1">
            <a:spLocks/>
          </p:cNvSpPr>
          <p:nvPr/>
        </p:nvSpPr>
        <p:spPr>
          <a:xfrm>
            <a:off x="6207760" y="2410042"/>
            <a:ext cx="2438400" cy="792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600" kern="0" dirty="0"/>
              <a:t>LDR Sensor</a:t>
            </a:r>
          </a:p>
        </p:txBody>
      </p:sp>
      <p:sp>
        <p:nvSpPr>
          <p:cNvPr id="10" name="Google Shape;1039;p39">
            <a:extLst>
              <a:ext uri="{FF2B5EF4-FFF2-40B4-BE49-F238E27FC236}">
                <a16:creationId xmlns:a16="http://schemas.microsoft.com/office/drawing/2014/main" id="{E9D17AB6-F519-91FA-1A18-B7B589BCA1D1}"/>
              </a:ext>
            </a:extLst>
          </p:cNvPr>
          <p:cNvSpPr txBox="1">
            <a:spLocks/>
          </p:cNvSpPr>
          <p:nvPr/>
        </p:nvSpPr>
        <p:spPr>
          <a:xfrm>
            <a:off x="6207760" y="4074817"/>
            <a:ext cx="2438400" cy="572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200" i="0" u="none" strike="noStrike" dirty="0">
                <a:solidFill>
                  <a:schemeClr val="tx1"/>
                </a:solidFill>
                <a:effectLst/>
                <a:latin typeface="Montserrat" panose="00000500000000000000" pitchFamily="2" charset="0"/>
              </a:rPr>
              <a:t>Active State: 100mA</a:t>
            </a:r>
            <a:endParaRPr lang="en-US" sz="1200" kern="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pic>
        <p:nvPicPr>
          <p:cNvPr id="15" name="Picture 14" descr="A close-up of a device&#10;&#10;Description automatically generated">
            <a:extLst>
              <a:ext uri="{FF2B5EF4-FFF2-40B4-BE49-F238E27FC236}">
                <a16:creationId xmlns:a16="http://schemas.microsoft.com/office/drawing/2014/main" id="{6F61BA8B-3008-2263-9D00-46F50AE576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000" y="2960196"/>
            <a:ext cx="1168047" cy="116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907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>
          <a:extLst>
            <a:ext uri="{FF2B5EF4-FFF2-40B4-BE49-F238E27FC236}">
              <a16:creationId xmlns:a16="http://schemas.microsoft.com/office/drawing/2014/main" id="{B277366E-38ED-6515-2F01-2F4C46F25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>
            <a:extLst>
              <a:ext uri="{FF2B5EF4-FFF2-40B4-BE49-F238E27FC236}">
                <a16:creationId xmlns:a16="http://schemas.microsoft.com/office/drawing/2014/main" id="{6BA0F5FB-2751-005A-6569-0BF40AA37B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179" y="1963502"/>
            <a:ext cx="4207982" cy="115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DEMO VIDEO – </a:t>
            </a:r>
            <a:r>
              <a:rPr lang="en-US" sz="2800" dirty="0"/>
              <a:t>SMART STREET LIGHTS SYSTEM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2" name="Vid 01">
            <a:hlinkClick r:id="" action="ppaction://media"/>
            <a:extLst>
              <a:ext uri="{FF2B5EF4-FFF2-40B4-BE49-F238E27FC236}">
                <a16:creationId xmlns:a16="http://schemas.microsoft.com/office/drawing/2014/main" id="{8E40CC5F-031B-BE4C-FCB0-143E4CF7A3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75825" y="373064"/>
            <a:ext cx="7054735" cy="589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394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>
          <a:extLst>
            <a:ext uri="{FF2B5EF4-FFF2-40B4-BE49-F238E27FC236}">
              <a16:creationId xmlns:a16="http://schemas.microsoft.com/office/drawing/2014/main" id="{803988B8-9FE1-E365-966F-58E0F46DA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>
            <a:extLst>
              <a:ext uri="{FF2B5EF4-FFF2-40B4-BE49-F238E27FC236}">
                <a16:creationId xmlns:a16="http://schemas.microsoft.com/office/drawing/2014/main" id="{397D865B-4289-5DCC-876B-C208F38FEF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939" y="2146382"/>
            <a:ext cx="3994622" cy="115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DEMO VIDEO - </a:t>
            </a:r>
            <a:r>
              <a:rPr lang="en" dirty="0"/>
              <a:t>VEHICLE SPEED DETECTION</a:t>
            </a:r>
            <a:endParaRPr dirty="0"/>
          </a:p>
        </p:txBody>
      </p:sp>
      <p:pic>
        <p:nvPicPr>
          <p:cNvPr id="4" name="Vid 02">
            <a:hlinkClick r:id="" action="ppaction://media"/>
            <a:extLst>
              <a:ext uri="{FF2B5EF4-FFF2-40B4-BE49-F238E27FC236}">
                <a16:creationId xmlns:a16="http://schemas.microsoft.com/office/drawing/2014/main" id="{77A8209E-5EC4-41AB-0446-F464BFAC0A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5712"/>
          <a:stretch>
            <a:fillRect/>
          </a:stretch>
        </p:blipFill>
        <p:spPr>
          <a:xfrm>
            <a:off x="4206241" y="506070"/>
            <a:ext cx="7010399" cy="610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699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>
          <a:extLst>
            <a:ext uri="{FF2B5EF4-FFF2-40B4-BE49-F238E27FC236}">
              <a16:creationId xmlns:a16="http://schemas.microsoft.com/office/drawing/2014/main" id="{F2EA02D8-EDCF-D049-E16D-850D38A2F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>
            <a:extLst>
              <a:ext uri="{FF2B5EF4-FFF2-40B4-BE49-F238E27FC236}">
                <a16:creationId xmlns:a16="http://schemas.microsoft.com/office/drawing/2014/main" id="{A5F701FD-E0DF-95B9-09F7-E29EDF5B22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1644" y="1126009"/>
            <a:ext cx="5672800" cy="81372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Objectives</a:t>
            </a:r>
          </a:p>
        </p:txBody>
      </p:sp>
      <p:grpSp>
        <p:nvGrpSpPr>
          <p:cNvPr id="1041" name="Google Shape;1041;p39">
            <a:extLst>
              <a:ext uri="{FF2B5EF4-FFF2-40B4-BE49-F238E27FC236}">
                <a16:creationId xmlns:a16="http://schemas.microsoft.com/office/drawing/2014/main" id="{44FD0BA4-C33E-0311-A055-850800EC3A90}"/>
              </a:ext>
            </a:extLst>
          </p:cNvPr>
          <p:cNvGrpSpPr/>
          <p:nvPr/>
        </p:nvGrpSpPr>
        <p:grpSpPr>
          <a:xfrm rot="18401124">
            <a:off x="10394855" y="1170409"/>
            <a:ext cx="2469083" cy="6369552"/>
            <a:chOff x="7613132" y="1646510"/>
            <a:chExt cx="1402258" cy="3617440"/>
          </a:xfrm>
        </p:grpSpPr>
        <p:grpSp>
          <p:nvGrpSpPr>
            <p:cNvPr id="1042" name="Google Shape;1042;p39">
              <a:extLst>
                <a:ext uri="{FF2B5EF4-FFF2-40B4-BE49-F238E27FC236}">
                  <a16:creationId xmlns:a16="http://schemas.microsoft.com/office/drawing/2014/main" id="{D939F7F1-0CE3-6AC5-3553-5E2C55D6B229}"/>
                </a:ext>
              </a:extLst>
            </p:cNvPr>
            <p:cNvGrpSpPr/>
            <p:nvPr/>
          </p:nvGrpSpPr>
          <p:grpSpPr>
            <a:xfrm rot="5400000">
              <a:off x="6742621" y="2517021"/>
              <a:ext cx="3143280" cy="1402258"/>
              <a:chOff x="5761175" y="3597075"/>
              <a:chExt cx="2824913" cy="1260230"/>
            </a:xfrm>
          </p:grpSpPr>
          <p:sp>
            <p:nvSpPr>
              <p:cNvPr id="1043" name="Google Shape;1043;p39">
                <a:extLst>
                  <a:ext uri="{FF2B5EF4-FFF2-40B4-BE49-F238E27FC236}">
                    <a16:creationId xmlns:a16="http://schemas.microsoft.com/office/drawing/2014/main" id="{169865BC-A045-14FD-59F4-8C1331BD7F6A}"/>
                  </a:ext>
                </a:extLst>
              </p:cNvPr>
              <p:cNvSpPr/>
              <p:nvPr/>
            </p:nvSpPr>
            <p:spPr>
              <a:xfrm flipH="1">
                <a:off x="6100216" y="4192618"/>
                <a:ext cx="328989" cy="329022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9941" fill="none" extrusionOk="0">
                    <a:moveTo>
                      <a:pt x="9940" y="4986"/>
                    </a:moveTo>
                    <a:cubicBezTo>
                      <a:pt x="9940" y="7721"/>
                      <a:pt x="7721" y="9940"/>
                      <a:pt x="4985" y="9940"/>
                    </a:cubicBezTo>
                    <a:cubicBezTo>
                      <a:pt x="2219" y="9940"/>
                      <a:pt x="0" y="7721"/>
                      <a:pt x="0" y="4986"/>
                    </a:cubicBezTo>
                    <a:cubicBezTo>
                      <a:pt x="0" y="2220"/>
                      <a:pt x="2219" y="1"/>
                      <a:pt x="4985" y="1"/>
                    </a:cubicBezTo>
                    <a:cubicBezTo>
                      <a:pt x="7721" y="1"/>
                      <a:pt x="9940" y="2220"/>
                      <a:pt x="9940" y="498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39">
                <a:extLst>
                  <a:ext uri="{FF2B5EF4-FFF2-40B4-BE49-F238E27FC236}">
                    <a16:creationId xmlns:a16="http://schemas.microsoft.com/office/drawing/2014/main" id="{F167286F-D7B8-45F5-DDD4-FDEA3E0B5721}"/>
                  </a:ext>
                </a:extLst>
              </p:cNvPr>
              <p:cNvSpPr/>
              <p:nvPr/>
            </p:nvSpPr>
            <p:spPr>
              <a:xfrm flipH="1">
                <a:off x="6163600" y="4257024"/>
                <a:ext cx="201233" cy="201233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6080" fill="none" extrusionOk="0">
                    <a:moveTo>
                      <a:pt x="1" y="0"/>
                    </a:moveTo>
                    <a:lnTo>
                      <a:pt x="6080" y="0"/>
                    </a:lnTo>
                    <a:lnTo>
                      <a:pt x="6080" y="6079"/>
                    </a:lnTo>
                    <a:lnTo>
                      <a:pt x="1" y="6079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39">
                <a:extLst>
                  <a:ext uri="{FF2B5EF4-FFF2-40B4-BE49-F238E27FC236}">
                    <a16:creationId xmlns:a16="http://schemas.microsoft.com/office/drawing/2014/main" id="{DD3CE2AC-BE4D-F12B-6F42-1D7953AFDFB4}"/>
                  </a:ext>
                </a:extLst>
              </p:cNvPr>
              <p:cNvSpPr/>
              <p:nvPr/>
            </p:nvSpPr>
            <p:spPr>
              <a:xfrm flipH="1">
                <a:off x="5886887" y="4117190"/>
                <a:ext cx="2699200" cy="621737"/>
              </a:xfrm>
              <a:custGeom>
                <a:avLst/>
                <a:gdLst/>
                <a:ahLst/>
                <a:cxnLst/>
                <a:rect l="l" t="t" r="r" b="b"/>
                <a:pathLst>
                  <a:path w="81553" h="18785" fill="none" extrusionOk="0">
                    <a:moveTo>
                      <a:pt x="81553" y="18785"/>
                    </a:moveTo>
                    <a:lnTo>
                      <a:pt x="62768" y="0"/>
                    </a:lnTo>
                    <a:lnTo>
                      <a:pt x="47084" y="0"/>
                    </a:lnTo>
                    <a:lnTo>
                      <a:pt x="47084" y="10791"/>
                    </a:lnTo>
                    <a:lnTo>
                      <a:pt x="1" y="1079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39">
                <a:extLst>
                  <a:ext uri="{FF2B5EF4-FFF2-40B4-BE49-F238E27FC236}">
                    <a16:creationId xmlns:a16="http://schemas.microsoft.com/office/drawing/2014/main" id="{01BC079A-D913-5F3A-F87C-84AEB9A8CDA8}"/>
                  </a:ext>
                </a:extLst>
              </p:cNvPr>
              <p:cNvSpPr/>
              <p:nvPr/>
            </p:nvSpPr>
            <p:spPr>
              <a:xfrm flipH="1">
                <a:off x="6489540" y="4099087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42"/>
                      <a:pt x="274" y="1216"/>
                      <a:pt x="609" y="1216"/>
                    </a:cubicBezTo>
                    <a:cubicBezTo>
                      <a:pt x="943" y="1216"/>
                      <a:pt x="1217" y="942"/>
                      <a:pt x="1217" y="608"/>
                    </a:cubicBezTo>
                    <a:cubicBezTo>
                      <a:pt x="1217" y="274"/>
                      <a:pt x="943" y="0"/>
                      <a:pt x="6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39">
                <a:extLst>
                  <a:ext uri="{FF2B5EF4-FFF2-40B4-BE49-F238E27FC236}">
                    <a16:creationId xmlns:a16="http://schemas.microsoft.com/office/drawing/2014/main" id="{D1ABAC04-641E-C9FB-9DDE-6A9190F4F557}"/>
                  </a:ext>
                </a:extLst>
              </p:cNvPr>
              <p:cNvSpPr/>
              <p:nvPr/>
            </p:nvSpPr>
            <p:spPr>
              <a:xfrm flipH="1">
                <a:off x="7010648" y="4454182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1"/>
                    </a:moveTo>
                    <a:cubicBezTo>
                      <a:pt x="274" y="1"/>
                      <a:pt x="1" y="274"/>
                      <a:pt x="1" y="609"/>
                    </a:cubicBezTo>
                    <a:cubicBezTo>
                      <a:pt x="1" y="943"/>
                      <a:pt x="274" y="1217"/>
                      <a:pt x="609" y="1217"/>
                    </a:cubicBezTo>
                    <a:cubicBezTo>
                      <a:pt x="943" y="1217"/>
                      <a:pt x="1217" y="943"/>
                      <a:pt x="1217" y="609"/>
                    </a:cubicBezTo>
                    <a:cubicBezTo>
                      <a:pt x="1217" y="274"/>
                      <a:pt x="943" y="1"/>
                      <a:pt x="6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39">
                <a:extLst>
                  <a:ext uri="{FF2B5EF4-FFF2-40B4-BE49-F238E27FC236}">
                    <a16:creationId xmlns:a16="http://schemas.microsoft.com/office/drawing/2014/main" id="{61D7D07D-89CA-542E-7948-156B211BEDD1}"/>
                  </a:ext>
                </a:extLst>
              </p:cNvPr>
              <p:cNvSpPr/>
              <p:nvPr/>
            </p:nvSpPr>
            <p:spPr>
              <a:xfrm flipH="1">
                <a:off x="5761175" y="4621750"/>
                <a:ext cx="253560" cy="235555"/>
              </a:xfrm>
              <a:custGeom>
                <a:avLst/>
                <a:gdLst/>
                <a:ahLst/>
                <a:cxnLst/>
                <a:rect l="l" t="t" r="r" b="b"/>
                <a:pathLst>
                  <a:path w="7661" h="7117" extrusionOk="0">
                    <a:moveTo>
                      <a:pt x="3815" y="0"/>
                    </a:moveTo>
                    <a:cubicBezTo>
                      <a:pt x="3630" y="0"/>
                      <a:pt x="3442" y="15"/>
                      <a:pt x="3253" y="44"/>
                    </a:cubicBezTo>
                    <a:cubicBezTo>
                      <a:pt x="1307" y="379"/>
                      <a:pt x="0" y="2202"/>
                      <a:pt x="304" y="4148"/>
                    </a:cubicBezTo>
                    <a:cubicBezTo>
                      <a:pt x="604" y="5864"/>
                      <a:pt x="2101" y="7117"/>
                      <a:pt x="3787" y="7117"/>
                    </a:cubicBezTo>
                    <a:cubicBezTo>
                      <a:pt x="3982" y="7117"/>
                      <a:pt x="4179" y="7100"/>
                      <a:pt x="4377" y="7066"/>
                    </a:cubicBezTo>
                    <a:cubicBezTo>
                      <a:pt x="6323" y="6762"/>
                      <a:pt x="7660" y="4938"/>
                      <a:pt x="7326" y="2993"/>
                    </a:cubicBezTo>
                    <a:cubicBezTo>
                      <a:pt x="7051" y="1236"/>
                      <a:pt x="5538" y="0"/>
                      <a:pt x="3815" y="0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39">
                <a:extLst>
                  <a:ext uri="{FF2B5EF4-FFF2-40B4-BE49-F238E27FC236}">
                    <a16:creationId xmlns:a16="http://schemas.microsoft.com/office/drawing/2014/main" id="{E4FBE772-7584-890C-0ADF-903BC3518765}"/>
                  </a:ext>
                </a:extLst>
              </p:cNvPr>
              <p:cNvSpPr/>
              <p:nvPr/>
            </p:nvSpPr>
            <p:spPr>
              <a:xfrm flipH="1">
                <a:off x="5841670" y="4693107"/>
                <a:ext cx="106673" cy="91084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2752" extrusionOk="0">
                    <a:moveTo>
                      <a:pt x="1832" y="1"/>
                    </a:moveTo>
                    <a:cubicBezTo>
                      <a:pt x="1497" y="1"/>
                      <a:pt x="1156" y="127"/>
                      <a:pt x="882" y="411"/>
                    </a:cubicBezTo>
                    <a:cubicBezTo>
                      <a:pt x="0" y="1262"/>
                      <a:pt x="608" y="2752"/>
                      <a:pt x="1855" y="2752"/>
                    </a:cubicBezTo>
                    <a:cubicBezTo>
                      <a:pt x="2614" y="2752"/>
                      <a:pt x="3222" y="2144"/>
                      <a:pt x="3222" y="1384"/>
                    </a:cubicBezTo>
                    <a:cubicBezTo>
                      <a:pt x="3222" y="560"/>
                      <a:pt x="2538" y="1"/>
                      <a:pt x="18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39">
                <a:extLst>
                  <a:ext uri="{FF2B5EF4-FFF2-40B4-BE49-F238E27FC236}">
                    <a16:creationId xmlns:a16="http://schemas.microsoft.com/office/drawing/2014/main" id="{935BAB8D-80C3-11D2-490C-7B43E9FDEFD2}"/>
                  </a:ext>
                </a:extLst>
              </p:cNvPr>
              <p:cNvSpPr/>
              <p:nvPr/>
            </p:nvSpPr>
            <p:spPr>
              <a:xfrm flipH="1">
                <a:off x="6807425" y="3896865"/>
                <a:ext cx="441686" cy="441686"/>
              </a:xfrm>
              <a:custGeom>
                <a:avLst/>
                <a:gdLst/>
                <a:ahLst/>
                <a:cxnLst/>
                <a:rect l="l" t="t" r="r" b="b"/>
                <a:pathLst>
                  <a:path w="13345" h="13345" extrusionOk="0">
                    <a:moveTo>
                      <a:pt x="6688" y="1"/>
                    </a:moveTo>
                    <a:cubicBezTo>
                      <a:pt x="2980" y="1"/>
                      <a:pt x="1" y="2979"/>
                      <a:pt x="1" y="6657"/>
                    </a:cubicBezTo>
                    <a:cubicBezTo>
                      <a:pt x="1" y="10366"/>
                      <a:pt x="2980" y="13344"/>
                      <a:pt x="6688" y="13344"/>
                    </a:cubicBezTo>
                    <a:cubicBezTo>
                      <a:pt x="10366" y="13344"/>
                      <a:pt x="13345" y="10366"/>
                      <a:pt x="13345" y="6657"/>
                    </a:cubicBezTo>
                    <a:cubicBezTo>
                      <a:pt x="13345" y="2979"/>
                      <a:pt x="10366" y="1"/>
                      <a:pt x="66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39">
                <a:extLst>
                  <a:ext uri="{FF2B5EF4-FFF2-40B4-BE49-F238E27FC236}">
                    <a16:creationId xmlns:a16="http://schemas.microsoft.com/office/drawing/2014/main" id="{C17BF306-4252-B75B-A7DB-0B228F62EEAF}"/>
                  </a:ext>
                </a:extLst>
              </p:cNvPr>
              <p:cNvSpPr/>
              <p:nvPr/>
            </p:nvSpPr>
            <p:spPr>
              <a:xfrm flipH="1">
                <a:off x="6508614" y="3597075"/>
                <a:ext cx="1040288" cy="1040254"/>
              </a:xfrm>
              <a:custGeom>
                <a:avLst/>
                <a:gdLst/>
                <a:ahLst/>
                <a:cxnLst/>
                <a:rect l="l" t="t" r="r" b="b"/>
                <a:pathLst>
                  <a:path w="31431" h="31430" fill="none" extrusionOk="0">
                    <a:moveTo>
                      <a:pt x="21035" y="2949"/>
                    </a:moveTo>
                    <a:cubicBezTo>
                      <a:pt x="28087" y="5867"/>
                      <a:pt x="31430" y="13952"/>
                      <a:pt x="28512" y="21035"/>
                    </a:cubicBezTo>
                    <a:cubicBezTo>
                      <a:pt x="25594" y="28086"/>
                      <a:pt x="17509" y="31430"/>
                      <a:pt x="10427" y="28512"/>
                    </a:cubicBezTo>
                    <a:cubicBezTo>
                      <a:pt x="3375" y="25594"/>
                      <a:pt x="1" y="17478"/>
                      <a:pt x="2949" y="10426"/>
                    </a:cubicBezTo>
                    <a:cubicBezTo>
                      <a:pt x="5867" y="3375"/>
                      <a:pt x="13953" y="1"/>
                      <a:pt x="21035" y="294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39">
                <a:extLst>
                  <a:ext uri="{FF2B5EF4-FFF2-40B4-BE49-F238E27FC236}">
                    <a16:creationId xmlns:a16="http://schemas.microsoft.com/office/drawing/2014/main" id="{63C0B97B-2583-A5EC-F2F6-D7DE8535EB8C}"/>
                  </a:ext>
                </a:extLst>
              </p:cNvPr>
              <p:cNvSpPr/>
              <p:nvPr/>
            </p:nvSpPr>
            <p:spPr>
              <a:xfrm flipH="1">
                <a:off x="6876831" y="3915995"/>
                <a:ext cx="353150" cy="353150"/>
              </a:xfrm>
              <a:custGeom>
                <a:avLst/>
                <a:gdLst/>
                <a:ahLst/>
                <a:cxnLst/>
                <a:rect l="l" t="t" r="r" b="b"/>
                <a:pathLst>
                  <a:path w="10670" h="10670" fill="none" extrusionOk="0">
                    <a:moveTo>
                      <a:pt x="6110" y="10669"/>
                    </a:moveTo>
                    <a:cubicBezTo>
                      <a:pt x="2037" y="10669"/>
                      <a:pt x="0" y="5745"/>
                      <a:pt x="2858" y="2888"/>
                    </a:cubicBezTo>
                    <a:cubicBezTo>
                      <a:pt x="5745" y="0"/>
                      <a:pt x="10669" y="2037"/>
                      <a:pt x="10669" y="6110"/>
                    </a:cubicBezTo>
                    <a:cubicBezTo>
                      <a:pt x="10669" y="8633"/>
                      <a:pt x="8602" y="10669"/>
                      <a:pt x="6110" y="1066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39">
                <a:extLst>
                  <a:ext uri="{FF2B5EF4-FFF2-40B4-BE49-F238E27FC236}">
                    <a16:creationId xmlns:a16="http://schemas.microsoft.com/office/drawing/2014/main" id="{731E494C-D982-5BE2-CFD3-6E76B3E9CBA0}"/>
                  </a:ext>
                </a:extLst>
              </p:cNvPr>
              <p:cNvSpPr/>
              <p:nvPr/>
            </p:nvSpPr>
            <p:spPr>
              <a:xfrm flipH="1">
                <a:off x="7463333" y="4427042"/>
                <a:ext cx="592578" cy="92574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2797" extrusionOk="0">
                    <a:moveTo>
                      <a:pt x="0" y="0"/>
                    </a:moveTo>
                    <a:lnTo>
                      <a:pt x="0" y="2797"/>
                    </a:lnTo>
                    <a:lnTo>
                      <a:pt x="2827" y="2797"/>
                    </a:lnTo>
                    <a:lnTo>
                      <a:pt x="2827" y="0"/>
                    </a:lnTo>
                    <a:close/>
                    <a:moveTo>
                      <a:pt x="3770" y="0"/>
                    </a:moveTo>
                    <a:lnTo>
                      <a:pt x="3770" y="2797"/>
                    </a:lnTo>
                    <a:lnTo>
                      <a:pt x="6596" y="2797"/>
                    </a:lnTo>
                    <a:lnTo>
                      <a:pt x="6596" y="0"/>
                    </a:lnTo>
                    <a:close/>
                    <a:moveTo>
                      <a:pt x="7539" y="0"/>
                    </a:moveTo>
                    <a:lnTo>
                      <a:pt x="7539" y="2797"/>
                    </a:lnTo>
                    <a:lnTo>
                      <a:pt x="10365" y="2797"/>
                    </a:lnTo>
                    <a:lnTo>
                      <a:pt x="10365" y="0"/>
                    </a:lnTo>
                    <a:close/>
                    <a:moveTo>
                      <a:pt x="11308" y="0"/>
                    </a:moveTo>
                    <a:lnTo>
                      <a:pt x="11308" y="2797"/>
                    </a:lnTo>
                    <a:lnTo>
                      <a:pt x="14134" y="2797"/>
                    </a:lnTo>
                    <a:lnTo>
                      <a:pt x="14134" y="0"/>
                    </a:lnTo>
                    <a:close/>
                    <a:moveTo>
                      <a:pt x="15077" y="0"/>
                    </a:moveTo>
                    <a:lnTo>
                      <a:pt x="15077" y="2797"/>
                    </a:lnTo>
                    <a:lnTo>
                      <a:pt x="17904" y="2797"/>
                    </a:lnTo>
                    <a:lnTo>
                      <a:pt x="17904" y="0"/>
                    </a:lnTo>
                    <a:close/>
                  </a:path>
                </a:pathLst>
              </a:custGeom>
              <a:solidFill>
                <a:schemeClr val="dk1"/>
              </a:solidFill>
              <a:ln w="83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54" name="Google Shape;1054;p39">
              <a:extLst>
                <a:ext uri="{FF2B5EF4-FFF2-40B4-BE49-F238E27FC236}">
                  <a16:creationId xmlns:a16="http://schemas.microsoft.com/office/drawing/2014/main" id="{D3CD3A28-84E7-7F3A-B523-006553D60EFC}"/>
                </a:ext>
              </a:extLst>
            </p:cNvPr>
            <p:cNvCxnSpPr/>
            <p:nvPr/>
          </p:nvCxnSpPr>
          <p:spPr>
            <a:xfrm>
              <a:off x="8038592" y="4511850"/>
              <a:ext cx="0" cy="752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" name="Google Shape;1040;p39">
            <a:extLst>
              <a:ext uri="{FF2B5EF4-FFF2-40B4-BE49-F238E27FC236}">
                <a16:creationId xmlns:a16="http://schemas.microsoft.com/office/drawing/2014/main" id="{0F25F3DD-8161-1CE9-F5D7-D1167811C3F1}"/>
              </a:ext>
            </a:extLst>
          </p:cNvPr>
          <p:cNvSpPr txBox="1">
            <a:spLocks/>
          </p:cNvSpPr>
          <p:nvPr/>
        </p:nvSpPr>
        <p:spPr>
          <a:xfrm>
            <a:off x="705215" y="1939731"/>
            <a:ext cx="7738704" cy="345345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Automate street lighting based on light + motion</a:t>
            </a:r>
          </a:p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Reduce energy consumption &amp; maintenance</a:t>
            </a:r>
          </a:p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 vehicle </a:t>
            </a:r>
            <a:r>
              <a:rPr lang="en-US" sz="2800" b="0" i="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overspeeding</a:t>
            </a:r>
            <a:r>
              <a:rPr lang="en-US" sz="28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automatically</a:t>
            </a:r>
          </a:p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Alert authorities via buzzer</a:t>
            </a:r>
          </a:p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Provide data for traffic planning</a:t>
            </a:r>
            <a:endParaRPr lang="en-US" sz="2800" kern="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endParaRPr lang="en-US" sz="1800" kern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2341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34"/>
          <p:cNvSpPr txBox="1">
            <a:spLocks noGrp="1"/>
          </p:cNvSpPr>
          <p:nvPr>
            <p:ph type="title"/>
          </p:nvPr>
        </p:nvSpPr>
        <p:spPr>
          <a:xfrm>
            <a:off x="960000" y="2643015"/>
            <a:ext cx="10272000" cy="1009138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/>
              <a:t>THANK YOU!</a:t>
            </a:r>
            <a:endParaRPr dirty="0"/>
          </a:p>
        </p:txBody>
      </p:sp>
      <p:sp>
        <p:nvSpPr>
          <p:cNvPr id="903" name="Google Shape;903;p34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sz="1867" kern="0"/>
              <a:pPr defTabSz="1219170">
                <a:buClr>
                  <a:srgbClr val="000000"/>
                </a:buClr>
              </a:pPr>
              <a:t>20</a:t>
            </a:fld>
            <a:endParaRPr sz="1867" kern="0"/>
          </a:p>
        </p:txBody>
      </p:sp>
    </p:spTree>
    <p:extLst>
      <p:ext uri="{BB962C8B-B14F-4D97-AF65-F5344CB8AC3E}">
        <p14:creationId xmlns:p14="http://schemas.microsoft.com/office/powerpoint/2010/main" val="240843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/>
          <p:cNvSpPr txBox="1">
            <a:spLocks noGrp="1"/>
          </p:cNvSpPr>
          <p:nvPr>
            <p:ph type="title"/>
          </p:nvPr>
        </p:nvSpPr>
        <p:spPr>
          <a:xfrm>
            <a:off x="2613516" y="3733837"/>
            <a:ext cx="6800848" cy="107949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4000" dirty="0"/>
              <a:t>SMART STREET LIGHTS SYSTEM</a:t>
            </a:r>
            <a:endParaRPr sz="4000" dirty="0"/>
          </a:p>
        </p:txBody>
      </p:sp>
      <p:sp>
        <p:nvSpPr>
          <p:cNvPr id="1008" name="Google Shape;1008;p38"/>
          <p:cNvSpPr txBox="1">
            <a:spLocks noGrp="1"/>
          </p:cNvSpPr>
          <p:nvPr>
            <p:ph type="title" idx="2"/>
          </p:nvPr>
        </p:nvSpPr>
        <p:spPr>
          <a:xfrm>
            <a:off x="5227108" y="1231177"/>
            <a:ext cx="1543200" cy="1543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cxnSp>
        <p:nvCxnSpPr>
          <p:cNvPr id="1010" name="Google Shape;1010;p38"/>
          <p:cNvCxnSpPr/>
          <p:nvPr/>
        </p:nvCxnSpPr>
        <p:spPr>
          <a:xfrm>
            <a:off x="4591600" y="5264611"/>
            <a:ext cx="30088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11" name="Google Shape;1011;p38"/>
          <p:cNvGrpSpPr/>
          <p:nvPr/>
        </p:nvGrpSpPr>
        <p:grpSpPr>
          <a:xfrm>
            <a:off x="4591600" y="1434773"/>
            <a:ext cx="386491" cy="1136000"/>
            <a:chOff x="456616" y="2161476"/>
            <a:chExt cx="289868" cy="852000"/>
          </a:xfrm>
        </p:grpSpPr>
        <p:sp>
          <p:nvSpPr>
            <p:cNvPr id="1012" name="Google Shape;1012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17" name="Google Shape;1017;p38"/>
          <p:cNvGrpSpPr/>
          <p:nvPr/>
        </p:nvGrpSpPr>
        <p:grpSpPr>
          <a:xfrm>
            <a:off x="7001043" y="1434773"/>
            <a:ext cx="386491" cy="1136000"/>
            <a:chOff x="456616" y="2161476"/>
            <a:chExt cx="289868" cy="852000"/>
          </a:xfrm>
        </p:grpSpPr>
        <p:sp>
          <p:nvSpPr>
            <p:cNvPr id="1018" name="Google Shape;1018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1023;p38"/>
          <p:cNvGrpSpPr/>
          <p:nvPr/>
        </p:nvGrpSpPr>
        <p:grpSpPr>
          <a:xfrm rot="5400000">
            <a:off x="5803035" y="259532"/>
            <a:ext cx="386491" cy="1136000"/>
            <a:chOff x="456616" y="2161476"/>
            <a:chExt cx="289868" cy="852000"/>
          </a:xfrm>
        </p:grpSpPr>
        <p:sp>
          <p:nvSpPr>
            <p:cNvPr id="1024" name="Google Shape;1024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29" name="Google Shape;1029;p38"/>
          <p:cNvGrpSpPr/>
          <p:nvPr/>
        </p:nvGrpSpPr>
        <p:grpSpPr>
          <a:xfrm rot="5400000">
            <a:off x="5803035" y="2610041"/>
            <a:ext cx="386491" cy="1136000"/>
            <a:chOff x="456616" y="2161476"/>
            <a:chExt cx="289868" cy="852000"/>
          </a:xfrm>
        </p:grpSpPr>
        <p:sp>
          <p:nvSpPr>
            <p:cNvPr id="1030" name="Google Shape;1030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492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/>
          <p:cNvSpPr txBox="1">
            <a:spLocks noGrp="1"/>
          </p:cNvSpPr>
          <p:nvPr>
            <p:ph type="title"/>
          </p:nvPr>
        </p:nvSpPr>
        <p:spPr>
          <a:xfrm>
            <a:off x="951644" y="1126009"/>
            <a:ext cx="5672800" cy="81372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Smart Street Lights </a:t>
            </a:r>
          </a:p>
        </p:txBody>
      </p:sp>
      <p:grpSp>
        <p:nvGrpSpPr>
          <p:cNvPr id="1041" name="Google Shape;1041;p39"/>
          <p:cNvGrpSpPr/>
          <p:nvPr/>
        </p:nvGrpSpPr>
        <p:grpSpPr>
          <a:xfrm rot="18401124">
            <a:off x="10394855" y="1170409"/>
            <a:ext cx="2469083" cy="6369552"/>
            <a:chOff x="7613132" y="1646510"/>
            <a:chExt cx="1402258" cy="3617440"/>
          </a:xfrm>
        </p:grpSpPr>
        <p:grpSp>
          <p:nvGrpSpPr>
            <p:cNvPr id="1042" name="Google Shape;1042;p39"/>
            <p:cNvGrpSpPr/>
            <p:nvPr/>
          </p:nvGrpSpPr>
          <p:grpSpPr>
            <a:xfrm rot="5400000">
              <a:off x="6742621" y="2517021"/>
              <a:ext cx="3143280" cy="1402258"/>
              <a:chOff x="5761175" y="3597075"/>
              <a:chExt cx="2824913" cy="1260230"/>
            </a:xfrm>
          </p:grpSpPr>
          <p:sp>
            <p:nvSpPr>
              <p:cNvPr id="1043" name="Google Shape;1043;p39"/>
              <p:cNvSpPr/>
              <p:nvPr/>
            </p:nvSpPr>
            <p:spPr>
              <a:xfrm flipH="1">
                <a:off x="6100216" y="4192618"/>
                <a:ext cx="328989" cy="329022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9941" fill="none" extrusionOk="0">
                    <a:moveTo>
                      <a:pt x="9940" y="4986"/>
                    </a:moveTo>
                    <a:cubicBezTo>
                      <a:pt x="9940" y="7721"/>
                      <a:pt x="7721" y="9940"/>
                      <a:pt x="4985" y="9940"/>
                    </a:cubicBezTo>
                    <a:cubicBezTo>
                      <a:pt x="2219" y="9940"/>
                      <a:pt x="0" y="7721"/>
                      <a:pt x="0" y="4986"/>
                    </a:cubicBezTo>
                    <a:cubicBezTo>
                      <a:pt x="0" y="2220"/>
                      <a:pt x="2219" y="1"/>
                      <a:pt x="4985" y="1"/>
                    </a:cubicBezTo>
                    <a:cubicBezTo>
                      <a:pt x="7721" y="1"/>
                      <a:pt x="9940" y="2220"/>
                      <a:pt x="9940" y="498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39"/>
              <p:cNvSpPr/>
              <p:nvPr/>
            </p:nvSpPr>
            <p:spPr>
              <a:xfrm flipH="1">
                <a:off x="6163600" y="4257024"/>
                <a:ext cx="201233" cy="201233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6080" fill="none" extrusionOk="0">
                    <a:moveTo>
                      <a:pt x="1" y="0"/>
                    </a:moveTo>
                    <a:lnTo>
                      <a:pt x="6080" y="0"/>
                    </a:lnTo>
                    <a:lnTo>
                      <a:pt x="6080" y="6079"/>
                    </a:lnTo>
                    <a:lnTo>
                      <a:pt x="1" y="6079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39"/>
              <p:cNvSpPr/>
              <p:nvPr/>
            </p:nvSpPr>
            <p:spPr>
              <a:xfrm flipH="1">
                <a:off x="5886887" y="4117190"/>
                <a:ext cx="2699200" cy="621737"/>
              </a:xfrm>
              <a:custGeom>
                <a:avLst/>
                <a:gdLst/>
                <a:ahLst/>
                <a:cxnLst/>
                <a:rect l="l" t="t" r="r" b="b"/>
                <a:pathLst>
                  <a:path w="81553" h="18785" fill="none" extrusionOk="0">
                    <a:moveTo>
                      <a:pt x="81553" y="18785"/>
                    </a:moveTo>
                    <a:lnTo>
                      <a:pt x="62768" y="0"/>
                    </a:lnTo>
                    <a:lnTo>
                      <a:pt x="47084" y="0"/>
                    </a:lnTo>
                    <a:lnTo>
                      <a:pt x="47084" y="10791"/>
                    </a:lnTo>
                    <a:lnTo>
                      <a:pt x="1" y="1079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39"/>
              <p:cNvSpPr/>
              <p:nvPr/>
            </p:nvSpPr>
            <p:spPr>
              <a:xfrm flipH="1">
                <a:off x="6489540" y="4099087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42"/>
                      <a:pt x="274" y="1216"/>
                      <a:pt x="609" y="1216"/>
                    </a:cubicBezTo>
                    <a:cubicBezTo>
                      <a:pt x="943" y="1216"/>
                      <a:pt x="1217" y="942"/>
                      <a:pt x="1217" y="608"/>
                    </a:cubicBezTo>
                    <a:cubicBezTo>
                      <a:pt x="1217" y="274"/>
                      <a:pt x="943" y="0"/>
                      <a:pt x="6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39"/>
              <p:cNvSpPr/>
              <p:nvPr/>
            </p:nvSpPr>
            <p:spPr>
              <a:xfrm flipH="1">
                <a:off x="7010648" y="4454182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1"/>
                    </a:moveTo>
                    <a:cubicBezTo>
                      <a:pt x="274" y="1"/>
                      <a:pt x="1" y="274"/>
                      <a:pt x="1" y="609"/>
                    </a:cubicBezTo>
                    <a:cubicBezTo>
                      <a:pt x="1" y="943"/>
                      <a:pt x="274" y="1217"/>
                      <a:pt x="609" y="1217"/>
                    </a:cubicBezTo>
                    <a:cubicBezTo>
                      <a:pt x="943" y="1217"/>
                      <a:pt x="1217" y="943"/>
                      <a:pt x="1217" y="609"/>
                    </a:cubicBezTo>
                    <a:cubicBezTo>
                      <a:pt x="1217" y="274"/>
                      <a:pt x="943" y="1"/>
                      <a:pt x="6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39"/>
              <p:cNvSpPr/>
              <p:nvPr/>
            </p:nvSpPr>
            <p:spPr>
              <a:xfrm flipH="1">
                <a:off x="5761175" y="4621750"/>
                <a:ext cx="253560" cy="235555"/>
              </a:xfrm>
              <a:custGeom>
                <a:avLst/>
                <a:gdLst/>
                <a:ahLst/>
                <a:cxnLst/>
                <a:rect l="l" t="t" r="r" b="b"/>
                <a:pathLst>
                  <a:path w="7661" h="7117" extrusionOk="0">
                    <a:moveTo>
                      <a:pt x="3815" y="0"/>
                    </a:moveTo>
                    <a:cubicBezTo>
                      <a:pt x="3630" y="0"/>
                      <a:pt x="3442" y="15"/>
                      <a:pt x="3253" y="44"/>
                    </a:cubicBezTo>
                    <a:cubicBezTo>
                      <a:pt x="1307" y="379"/>
                      <a:pt x="0" y="2202"/>
                      <a:pt x="304" y="4148"/>
                    </a:cubicBezTo>
                    <a:cubicBezTo>
                      <a:pt x="604" y="5864"/>
                      <a:pt x="2101" y="7117"/>
                      <a:pt x="3787" y="7117"/>
                    </a:cubicBezTo>
                    <a:cubicBezTo>
                      <a:pt x="3982" y="7117"/>
                      <a:pt x="4179" y="7100"/>
                      <a:pt x="4377" y="7066"/>
                    </a:cubicBezTo>
                    <a:cubicBezTo>
                      <a:pt x="6323" y="6762"/>
                      <a:pt x="7660" y="4938"/>
                      <a:pt x="7326" y="2993"/>
                    </a:cubicBezTo>
                    <a:cubicBezTo>
                      <a:pt x="7051" y="1236"/>
                      <a:pt x="5538" y="0"/>
                      <a:pt x="3815" y="0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39"/>
              <p:cNvSpPr/>
              <p:nvPr/>
            </p:nvSpPr>
            <p:spPr>
              <a:xfrm flipH="1">
                <a:off x="5841670" y="4693107"/>
                <a:ext cx="106673" cy="91084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2752" extrusionOk="0">
                    <a:moveTo>
                      <a:pt x="1832" y="1"/>
                    </a:moveTo>
                    <a:cubicBezTo>
                      <a:pt x="1497" y="1"/>
                      <a:pt x="1156" y="127"/>
                      <a:pt x="882" y="411"/>
                    </a:cubicBezTo>
                    <a:cubicBezTo>
                      <a:pt x="0" y="1262"/>
                      <a:pt x="608" y="2752"/>
                      <a:pt x="1855" y="2752"/>
                    </a:cubicBezTo>
                    <a:cubicBezTo>
                      <a:pt x="2614" y="2752"/>
                      <a:pt x="3222" y="2144"/>
                      <a:pt x="3222" y="1384"/>
                    </a:cubicBezTo>
                    <a:cubicBezTo>
                      <a:pt x="3222" y="560"/>
                      <a:pt x="2538" y="1"/>
                      <a:pt x="18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39"/>
              <p:cNvSpPr/>
              <p:nvPr/>
            </p:nvSpPr>
            <p:spPr>
              <a:xfrm flipH="1">
                <a:off x="6807425" y="3896865"/>
                <a:ext cx="441686" cy="441686"/>
              </a:xfrm>
              <a:custGeom>
                <a:avLst/>
                <a:gdLst/>
                <a:ahLst/>
                <a:cxnLst/>
                <a:rect l="l" t="t" r="r" b="b"/>
                <a:pathLst>
                  <a:path w="13345" h="13345" extrusionOk="0">
                    <a:moveTo>
                      <a:pt x="6688" y="1"/>
                    </a:moveTo>
                    <a:cubicBezTo>
                      <a:pt x="2980" y="1"/>
                      <a:pt x="1" y="2979"/>
                      <a:pt x="1" y="6657"/>
                    </a:cubicBezTo>
                    <a:cubicBezTo>
                      <a:pt x="1" y="10366"/>
                      <a:pt x="2980" y="13344"/>
                      <a:pt x="6688" y="13344"/>
                    </a:cubicBezTo>
                    <a:cubicBezTo>
                      <a:pt x="10366" y="13344"/>
                      <a:pt x="13345" y="10366"/>
                      <a:pt x="13345" y="6657"/>
                    </a:cubicBezTo>
                    <a:cubicBezTo>
                      <a:pt x="13345" y="2979"/>
                      <a:pt x="10366" y="1"/>
                      <a:pt x="66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39"/>
              <p:cNvSpPr/>
              <p:nvPr/>
            </p:nvSpPr>
            <p:spPr>
              <a:xfrm flipH="1">
                <a:off x="6508614" y="3597075"/>
                <a:ext cx="1040288" cy="1040254"/>
              </a:xfrm>
              <a:custGeom>
                <a:avLst/>
                <a:gdLst/>
                <a:ahLst/>
                <a:cxnLst/>
                <a:rect l="l" t="t" r="r" b="b"/>
                <a:pathLst>
                  <a:path w="31431" h="31430" fill="none" extrusionOk="0">
                    <a:moveTo>
                      <a:pt x="21035" y="2949"/>
                    </a:moveTo>
                    <a:cubicBezTo>
                      <a:pt x="28087" y="5867"/>
                      <a:pt x="31430" y="13952"/>
                      <a:pt x="28512" y="21035"/>
                    </a:cubicBezTo>
                    <a:cubicBezTo>
                      <a:pt x="25594" y="28086"/>
                      <a:pt x="17509" y="31430"/>
                      <a:pt x="10427" y="28512"/>
                    </a:cubicBezTo>
                    <a:cubicBezTo>
                      <a:pt x="3375" y="25594"/>
                      <a:pt x="1" y="17478"/>
                      <a:pt x="2949" y="10426"/>
                    </a:cubicBezTo>
                    <a:cubicBezTo>
                      <a:pt x="5867" y="3375"/>
                      <a:pt x="13953" y="1"/>
                      <a:pt x="21035" y="294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39"/>
              <p:cNvSpPr/>
              <p:nvPr/>
            </p:nvSpPr>
            <p:spPr>
              <a:xfrm flipH="1">
                <a:off x="6876831" y="3915995"/>
                <a:ext cx="353150" cy="353150"/>
              </a:xfrm>
              <a:custGeom>
                <a:avLst/>
                <a:gdLst/>
                <a:ahLst/>
                <a:cxnLst/>
                <a:rect l="l" t="t" r="r" b="b"/>
                <a:pathLst>
                  <a:path w="10670" h="10670" fill="none" extrusionOk="0">
                    <a:moveTo>
                      <a:pt x="6110" y="10669"/>
                    </a:moveTo>
                    <a:cubicBezTo>
                      <a:pt x="2037" y="10669"/>
                      <a:pt x="0" y="5745"/>
                      <a:pt x="2858" y="2888"/>
                    </a:cubicBezTo>
                    <a:cubicBezTo>
                      <a:pt x="5745" y="0"/>
                      <a:pt x="10669" y="2037"/>
                      <a:pt x="10669" y="6110"/>
                    </a:cubicBezTo>
                    <a:cubicBezTo>
                      <a:pt x="10669" y="8633"/>
                      <a:pt x="8602" y="10669"/>
                      <a:pt x="6110" y="1066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39"/>
              <p:cNvSpPr/>
              <p:nvPr/>
            </p:nvSpPr>
            <p:spPr>
              <a:xfrm flipH="1">
                <a:off x="7463333" y="4427042"/>
                <a:ext cx="592578" cy="92574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2797" extrusionOk="0">
                    <a:moveTo>
                      <a:pt x="0" y="0"/>
                    </a:moveTo>
                    <a:lnTo>
                      <a:pt x="0" y="2797"/>
                    </a:lnTo>
                    <a:lnTo>
                      <a:pt x="2827" y="2797"/>
                    </a:lnTo>
                    <a:lnTo>
                      <a:pt x="2827" y="0"/>
                    </a:lnTo>
                    <a:close/>
                    <a:moveTo>
                      <a:pt x="3770" y="0"/>
                    </a:moveTo>
                    <a:lnTo>
                      <a:pt x="3770" y="2797"/>
                    </a:lnTo>
                    <a:lnTo>
                      <a:pt x="6596" y="2797"/>
                    </a:lnTo>
                    <a:lnTo>
                      <a:pt x="6596" y="0"/>
                    </a:lnTo>
                    <a:close/>
                    <a:moveTo>
                      <a:pt x="7539" y="0"/>
                    </a:moveTo>
                    <a:lnTo>
                      <a:pt x="7539" y="2797"/>
                    </a:lnTo>
                    <a:lnTo>
                      <a:pt x="10365" y="2797"/>
                    </a:lnTo>
                    <a:lnTo>
                      <a:pt x="10365" y="0"/>
                    </a:lnTo>
                    <a:close/>
                    <a:moveTo>
                      <a:pt x="11308" y="0"/>
                    </a:moveTo>
                    <a:lnTo>
                      <a:pt x="11308" y="2797"/>
                    </a:lnTo>
                    <a:lnTo>
                      <a:pt x="14134" y="2797"/>
                    </a:lnTo>
                    <a:lnTo>
                      <a:pt x="14134" y="0"/>
                    </a:lnTo>
                    <a:close/>
                    <a:moveTo>
                      <a:pt x="15077" y="0"/>
                    </a:moveTo>
                    <a:lnTo>
                      <a:pt x="15077" y="2797"/>
                    </a:lnTo>
                    <a:lnTo>
                      <a:pt x="17904" y="2797"/>
                    </a:lnTo>
                    <a:lnTo>
                      <a:pt x="17904" y="0"/>
                    </a:lnTo>
                    <a:close/>
                  </a:path>
                </a:pathLst>
              </a:custGeom>
              <a:solidFill>
                <a:schemeClr val="dk1"/>
              </a:solidFill>
              <a:ln w="83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54" name="Google Shape;1054;p39"/>
            <p:cNvCxnSpPr/>
            <p:nvPr/>
          </p:nvCxnSpPr>
          <p:spPr>
            <a:xfrm>
              <a:off x="8038592" y="4511850"/>
              <a:ext cx="0" cy="752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" name="Google Shape;1040;p39">
            <a:extLst>
              <a:ext uri="{FF2B5EF4-FFF2-40B4-BE49-F238E27FC236}">
                <a16:creationId xmlns:a16="http://schemas.microsoft.com/office/drawing/2014/main" id="{E38755A6-C166-4BB3-8598-D4C46EF588C1}"/>
              </a:ext>
            </a:extLst>
          </p:cNvPr>
          <p:cNvSpPr txBox="1">
            <a:spLocks/>
          </p:cNvSpPr>
          <p:nvPr/>
        </p:nvSpPr>
        <p:spPr>
          <a:xfrm>
            <a:off x="560450" y="1552056"/>
            <a:ext cx="7738704" cy="345345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a power-saving substitute to the manual light switching system by involving lights that adapt to surrounding light intensity.</a:t>
            </a:r>
          </a:p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fficient motion-based streetlights – illuminating only when an object is in close proximity.</a:t>
            </a:r>
          </a:p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kern="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incorporates working principle of LDR to minimize energy consumption.</a:t>
            </a:r>
          </a:p>
          <a:p>
            <a:pPr marL="380990" indent="-380990" defTabSz="1219170">
              <a:lnSpc>
                <a:spcPct val="150000"/>
              </a:lnSpc>
              <a:buClr>
                <a:srgbClr val="FFFFFF"/>
              </a:buClr>
              <a:buSzPct val="150000"/>
              <a:buFont typeface="Arial" panose="020B0604020202020204" pitchFamily="34" charset="0"/>
              <a:buChar char="•"/>
            </a:pPr>
            <a:endParaRPr lang="en-US" sz="1800" kern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376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34"/>
          <p:cNvSpPr txBox="1">
            <a:spLocks noGrp="1"/>
          </p:cNvSpPr>
          <p:nvPr>
            <p:ph type="title"/>
          </p:nvPr>
        </p:nvSpPr>
        <p:spPr>
          <a:xfrm>
            <a:off x="960000" y="719600"/>
            <a:ext cx="10272000" cy="63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CIRCUIT DIAGRAM:</a:t>
            </a:r>
            <a:endParaRPr dirty="0"/>
          </a:p>
        </p:txBody>
      </p:sp>
      <p:sp>
        <p:nvSpPr>
          <p:cNvPr id="903" name="Google Shape;903;p34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sz="1867" kern="0"/>
              <a:pPr defTabSz="1219170">
                <a:buClr>
                  <a:srgbClr val="000000"/>
                </a:buClr>
              </a:pPr>
              <a:t>5</a:t>
            </a:fld>
            <a:endParaRPr sz="1867" kern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2A72CF-0A06-DAF1-8E67-F469801A99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475" y="1274127"/>
            <a:ext cx="9163050" cy="1114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DA2844-EEE6-7F8C-2498-5BDFFA1FDB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2502960"/>
            <a:ext cx="815340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216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>
          <a:extLst>
            <a:ext uri="{FF2B5EF4-FFF2-40B4-BE49-F238E27FC236}">
              <a16:creationId xmlns:a16="http://schemas.microsoft.com/office/drawing/2014/main" id="{7474006C-627F-7F7A-A43A-6E23BE86C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34">
            <a:extLst>
              <a:ext uri="{FF2B5EF4-FFF2-40B4-BE49-F238E27FC236}">
                <a16:creationId xmlns:a16="http://schemas.microsoft.com/office/drawing/2014/main" id="{A2DE071E-AAEE-FBCE-0558-D7C420C54D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719600"/>
            <a:ext cx="10272000" cy="63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CIRCUIT DIAGRAM:</a:t>
            </a:r>
            <a:endParaRPr dirty="0"/>
          </a:p>
        </p:txBody>
      </p:sp>
      <p:sp>
        <p:nvSpPr>
          <p:cNvPr id="903" name="Google Shape;903;p34">
            <a:extLst>
              <a:ext uri="{FF2B5EF4-FFF2-40B4-BE49-F238E27FC236}">
                <a16:creationId xmlns:a16="http://schemas.microsoft.com/office/drawing/2014/main" id="{134B3065-D06D-D253-8B5E-771BA868A38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sz="1867" kern="0"/>
              <a:pPr defTabSz="1219170">
                <a:buClr>
                  <a:srgbClr val="000000"/>
                </a:buClr>
              </a:pPr>
              <a:t>6</a:t>
            </a:fld>
            <a:endParaRPr sz="1867" kern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2552F6-5489-050D-FA20-FC33EEEF4D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325" y="1665330"/>
            <a:ext cx="7753350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203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/>
          <p:cNvSpPr txBox="1">
            <a:spLocks noGrp="1"/>
          </p:cNvSpPr>
          <p:nvPr>
            <p:ph type="title"/>
          </p:nvPr>
        </p:nvSpPr>
        <p:spPr>
          <a:xfrm>
            <a:off x="1756828" y="4333765"/>
            <a:ext cx="8694000" cy="61134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VEHICLE SPEED DETECTION</a:t>
            </a:r>
            <a:endParaRPr dirty="0"/>
          </a:p>
        </p:txBody>
      </p:sp>
      <p:sp>
        <p:nvSpPr>
          <p:cNvPr id="1008" name="Google Shape;1008;p38"/>
          <p:cNvSpPr txBox="1">
            <a:spLocks noGrp="1"/>
          </p:cNvSpPr>
          <p:nvPr>
            <p:ph type="title" idx="2"/>
          </p:nvPr>
        </p:nvSpPr>
        <p:spPr>
          <a:xfrm>
            <a:off x="5326828" y="1636768"/>
            <a:ext cx="1543200" cy="1543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8000" dirty="0"/>
              <a:t>02</a:t>
            </a:r>
            <a:endParaRPr dirty="0"/>
          </a:p>
        </p:txBody>
      </p:sp>
      <p:cxnSp>
        <p:nvCxnSpPr>
          <p:cNvPr id="1010" name="Google Shape;1010;p38"/>
          <p:cNvCxnSpPr/>
          <p:nvPr/>
        </p:nvCxnSpPr>
        <p:spPr>
          <a:xfrm>
            <a:off x="4591600" y="5746932"/>
            <a:ext cx="30088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11" name="Google Shape;1011;p38"/>
          <p:cNvGrpSpPr/>
          <p:nvPr/>
        </p:nvGrpSpPr>
        <p:grpSpPr>
          <a:xfrm>
            <a:off x="4691320" y="1840364"/>
            <a:ext cx="386491" cy="1136000"/>
            <a:chOff x="456616" y="2161476"/>
            <a:chExt cx="289868" cy="852000"/>
          </a:xfrm>
        </p:grpSpPr>
        <p:sp>
          <p:nvSpPr>
            <p:cNvPr id="1012" name="Google Shape;1012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17" name="Google Shape;1017;p38"/>
          <p:cNvGrpSpPr/>
          <p:nvPr/>
        </p:nvGrpSpPr>
        <p:grpSpPr>
          <a:xfrm>
            <a:off x="7100763" y="1840364"/>
            <a:ext cx="386491" cy="1136000"/>
            <a:chOff x="456616" y="2161476"/>
            <a:chExt cx="289868" cy="852000"/>
          </a:xfrm>
        </p:grpSpPr>
        <p:sp>
          <p:nvSpPr>
            <p:cNvPr id="1018" name="Google Shape;1018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23" name="Google Shape;1023;p38"/>
          <p:cNvGrpSpPr/>
          <p:nvPr/>
        </p:nvGrpSpPr>
        <p:grpSpPr>
          <a:xfrm rot="5400000">
            <a:off x="5902755" y="665123"/>
            <a:ext cx="386491" cy="1136000"/>
            <a:chOff x="456616" y="2161476"/>
            <a:chExt cx="289868" cy="852000"/>
          </a:xfrm>
        </p:grpSpPr>
        <p:sp>
          <p:nvSpPr>
            <p:cNvPr id="1024" name="Google Shape;1024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029" name="Google Shape;1029;p38"/>
          <p:cNvGrpSpPr/>
          <p:nvPr/>
        </p:nvGrpSpPr>
        <p:grpSpPr>
          <a:xfrm rot="5400000">
            <a:off x="5902755" y="3015632"/>
            <a:ext cx="386491" cy="1136000"/>
            <a:chOff x="456616" y="2161476"/>
            <a:chExt cx="289868" cy="852000"/>
          </a:xfrm>
        </p:grpSpPr>
        <p:sp>
          <p:nvSpPr>
            <p:cNvPr id="1030" name="Google Shape;1030;p3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3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3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3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3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9626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9"/>
          <p:cNvSpPr txBox="1">
            <a:spLocks noGrp="1"/>
          </p:cNvSpPr>
          <p:nvPr>
            <p:ph type="title"/>
          </p:nvPr>
        </p:nvSpPr>
        <p:spPr>
          <a:xfrm>
            <a:off x="1135464" y="1255950"/>
            <a:ext cx="5426138" cy="60273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Vehicle Speed Detection</a:t>
            </a:r>
            <a:endParaRPr dirty="0"/>
          </a:p>
        </p:txBody>
      </p:sp>
      <p:sp>
        <p:nvSpPr>
          <p:cNvPr id="1040" name="Google Shape;1040;p39"/>
          <p:cNvSpPr txBox="1">
            <a:spLocks noGrp="1"/>
          </p:cNvSpPr>
          <p:nvPr>
            <p:ph type="body" idx="1"/>
          </p:nvPr>
        </p:nvSpPr>
        <p:spPr>
          <a:xfrm>
            <a:off x="862405" y="1858685"/>
            <a:ext cx="6622556" cy="374336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285750" indent="-285750">
              <a:buClr>
                <a:schemeClr val="tx1"/>
              </a:buClr>
              <a:buSzPct val="100000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 speeding is one of the major causes of road accidents. Our system helps to detect speed violation via integrating ESP32 with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motion sensors.</a:t>
            </a:r>
            <a:br>
              <a:rPr lang="en-US" sz="18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en-US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tx1"/>
              </a:buClr>
              <a:buSzPct val="100000"/>
            </a:pPr>
            <a:r>
              <a:rPr lang="en-US" sz="1800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Serves as an efficient replacement for manual LIDAR and RADAR guns.</a:t>
            </a:r>
          </a:p>
          <a:p>
            <a:pPr marL="0" indent="0">
              <a:buClr>
                <a:schemeClr val="tx1"/>
              </a:buClr>
              <a:buSzPct val="100000"/>
              <a:buNone/>
            </a:pPr>
            <a:endParaRPr lang="en-US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tx1"/>
              </a:buClr>
              <a:buSzPct val="100000"/>
            </a:pPr>
            <a:r>
              <a:rPr lang="en-US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In case of over speeding, voltage is supplied to the buzzer, and it starts ringing to alert offenders and relevant authorities.</a:t>
            </a:r>
            <a:br>
              <a:rPr lang="en-US" sz="18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en-US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tx1"/>
              </a:buClr>
              <a:buSzPct val="100000"/>
            </a:pPr>
            <a:endParaRPr lang="en-US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041" name="Google Shape;1041;p39"/>
          <p:cNvGrpSpPr/>
          <p:nvPr/>
        </p:nvGrpSpPr>
        <p:grpSpPr>
          <a:xfrm rot="-2700000">
            <a:off x="9487279" y="904119"/>
            <a:ext cx="2469083" cy="6369552"/>
            <a:chOff x="7613132" y="1646510"/>
            <a:chExt cx="1402258" cy="3617440"/>
          </a:xfrm>
        </p:grpSpPr>
        <p:grpSp>
          <p:nvGrpSpPr>
            <p:cNvPr id="1042" name="Google Shape;1042;p39"/>
            <p:cNvGrpSpPr/>
            <p:nvPr/>
          </p:nvGrpSpPr>
          <p:grpSpPr>
            <a:xfrm rot="5400000">
              <a:off x="6742621" y="2517021"/>
              <a:ext cx="3143280" cy="1402258"/>
              <a:chOff x="5761175" y="3597075"/>
              <a:chExt cx="2824913" cy="1260230"/>
            </a:xfrm>
          </p:grpSpPr>
          <p:sp>
            <p:nvSpPr>
              <p:cNvPr id="1043" name="Google Shape;1043;p39"/>
              <p:cNvSpPr/>
              <p:nvPr/>
            </p:nvSpPr>
            <p:spPr>
              <a:xfrm flipH="1">
                <a:off x="6100216" y="4192618"/>
                <a:ext cx="328989" cy="329022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9941" fill="none" extrusionOk="0">
                    <a:moveTo>
                      <a:pt x="9940" y="4986"/>
                    </a:moveTo>
                    <a:cubicBezTo>
                      <a:pt x="9940" y="7721"/>
                      <a:pt x="7721" y="9940"/>
                      <a:pt x="4985" y="9940"/>
                    </a:cubicBezTo>
                    <a:cubicBezTo>
                      <a:pt x="2219" y="9940"/>
                      <a:pt x="0" y="7721"/>
                      <a:pt x="0" y="4986"/>
                    </a:cubicBezTo>
                    <a:cubicBezTo>
                      <a:pt x="0" y="2220"/>
                      <a:pt x="2219" y="1"/>
                      <a:pt x="4985" y="1"/>
                    </a:cubicBezTo>
                    <a:cubicBezTo>
                      <a:pt x="7721" y="1"/>
                      <a:pt x="9940" y="2220"/>
                      <a:pt x="9940" y="498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39"/>
              <p:cNvSpPr/>
              <p:nvPr/>
            </p:nvSpPr>
            <p:spPr>
              <a:xfrm flipH="1">
                <a:off x="6163600" y="4257024"/>
                <a:ext cx="201233" cy="201233"/>
              </a:xfrm>
              <a:custGeom>
                <a:avLst/>
                <a:gdLst/>
                <a:ahLst/>
                <a:cxnLst/>
                <a:rect l="l" t="t" r="r" b="b"/>
                <a:pathLst>
                  <a:path w="6080" h="6080" fill="none" extrusionOk="0">
                    <a:moveTo>
                      <a:pt x="1" y="0"/>
                    </a:moveTo>
                    <a:lnTo>
                      <a:pt x="6080" y="0"/>
                    </a:lnTo>
                    <a:lnTo>
                      <a:pt x="6080" y="6079"/>
                    </a:lnTo>
                    <a:lnTo>
                      <a:pt x="1" y="6079"/>
                    </a:ln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39"/>
              <p:cNvSpPr/>
              <p:nvPr/>
            </p:nvSpPr>
            <p:spPr>
              <a:xfrm flipH="1">
                <a:off x="5886887" y="4117190"/>
                <a:ext cx="2699200" cy="621737"/>
              </a:xfrm>
              <a:custGeom>
                <a:avLst/>
                <a:gdLst/>
                <a:ahLst/>
                <a:cxnLst/>
                <a:rect l="l" t="t" r="r" b="b"/>
                <a:pathLst>
                  <a:path w="81553" h="18785" fill="none" extrusionOk="0">
                    <a:moveTo>
                      <a:pt x="81553" y="18785"/>
                    </a:moveTo>
                    <a:lnTo>
                      <a:pt x="62768" y="0"/>
                    </a:lnTo>
                    <a:lnTo>
                      <a:pt x="47084" y="0"/>
                    </a:lnTo>
                    <a:lnTo>
                      <a:pt x="47084" y="10791"/>
                    </a:lnTo>
                    <a:lnTo>
                      <a:pt x="1" y="10791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39"/>
              <p:cNvSpPr/>
              <p:nvPr/>
            </p:nvSpPr>
            <p:spPr>
              <a:xfrm flipH="1">
                <a:off x="6489540" y="4099087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42"/>
                      <a:pt x="274" y="1216"/>
                      <a:pt x="609" y="1216"/>
                    </a:cubicBezTo>
                    <a:cubicBezTo>
                      <a:pt x="943" y="1216"/>
                      <a:pt x="1217" y="942"/>
                      <a:pt x="1217" y="608"/>
                    </a:cubicBezTo>
                    <a:cubicBezTo>
                      <a:pt x="1217" y="274"/>
                      <a:pt x="943" y="0"/>
                      <a:pt x="6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39"/>
              <p:cNvSpPr/>
              <p:nvPr/>
            </p:nvSpPr>
            <p:spPr>
              <a:xfrm flipH="1">
                <a:off x="7010648" y="4454182"/>
                <a:ext cx="40280" cy="4028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7" extrusionOk="0">
                    <a:moveTo>
                      <a:pt x="609" y="1"/>
                    </a:moveTo>
                    <a:cubicBezTo>
                      <a:pt x="274" y="1"/>
                      <a:pt x="1" y="274"/>
                      <a:pt x="1" y="609"/>
                    </a:cubicBezTo>
                    <a:cubicBezTo>
                      <a:pt x="1" y="943"/>
                      <a:pt x="274" y="1217"/>
                      <a:pt x="609" y="1217"/>
                    </a:cubicBezTo>
                    <a:cubicBezTo>
                      <a:pt x="943" y="1217"/>
                      <a:pt x="1217" y="943"/>
                      <a:pt x="1217" y="609"/>
                    </a:cubicBezTo>
                    <a:cubicBezTo>
                      <a:pt x="1217" y="274"/>
                      <a:pt x="943" y="1"/>
                      <a:pt x="6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39"/>
              <p:cNvSpPr/>
              <p:nvPr/>
            </p:nvSpPr>
            <p:spPr>
              <a:xfrm flipH="1">
                <a:off x="5761175" y="4621750"/>
                <a:ext cx="253560" cy="235555"/>
              </a:xfrm>
              <a:custGeom>
                <a:avLst/>
                <a:gdLst/>
                <a:ahLst/>
                <a:cxnLst/>
                <a:rect l="l" t="t" r="r" b="b"/>
                <a:pathLst>
                  <a:path w="7661" h="7117" extrusionOk="0">
                    <a:moveTo>
                      <a:pt x="3815" y="0"/>
                    </a:moveTo>
                    <a:cubicBezTo>
                      <a:pt x="3630" y="0"/>
                      <a:pt x="3442" y="15"/>
                      <a:pt x="3253" y="44"/>
                    </a:cubicBezTo>
                    <a:cubicBezTo>
                      <a:pt x="1307" y="379"/>
                      <a:pt x="0" y="2202"/>
                      <a:pt x="304" y="4148"/>
                    </a:cubicBezTo>
                    <a:cubicBezTo>
                      <a:pt x="604" y="5864"/>
                      <a:pt x="2101" y="7117"/>
                      <a:pt x="3787" y="7117"/>
                    </a:cubicBezTo>
                    <a:cubicBezTo>
                      <a:pt x="3982" y="7117"/>
                      <a:pt x="4179" y="7100"/>
                      <a:pt x="4377" y="7066"/>
                    </a:cubicBezTo>
                    <a:cubicBezTo>
                      <a:pt x="6323" y="6762"/>
                      <a:pt x="7660" y="4938"/>
                      <a:pt x="7326" y="2993"/>
                    </a:cubicBezTo>
                    <a:cubicBezTo>
                      <a:pt x="7051" y="1236"/>
                      <a:pt x="5538" y="0"/>
                      <a:pt x="3815" y="0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39"/>
              <p:cNvSpPr/>
              <p:nvPr/>
            </p:nvSpPr>
            <p:spPr>
              <a:xfrm flipH="1">
                <a:off x="5841670" y="4693107"/>
                <a:ext cx="106673" cy="91084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2752" extrusionOk="0">
                    <a:moveTo>
                      <a:pt x="1832" y="1"/>
                    </a:moveTo>
                    <a:cubicBezTo>
                      <a:pt x="1497" y="1"/>
                      <a:pt x="1156" y="127"/>
                      <a:pt x="882" y="411"/>
                    </a:cubicBezTo>
                    <a:cubicBezTo>
                      <a:pt x="0" y="1262"/>
                      <a:pt x="608" y="2752"/>
                      <a:pt x="1855" y="2752"/>
                    </a:cubicBezTo>
                    <a:cubicBezTo>
                      <a:pt x="2614" y="2752"/>
                      <a:pt x="3222" y="2144"/>
                      <a:pt x="3222" y="1384"/>
                    </a:cubicBezTo>
                    <a:cubicBezTo>
                      <a:pt x="3222" y="560"/>
                      <a:pt x="2538" y="1"/>
                      <a:pt x="18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39"/>
              <p:cNvSpPr/>
              <p:nvPr/>
            </p:nvSpPr>
            <p:spPr>
              <a:xfrm flipH="1">
                <a:off x="6807425" y="3896865"/>
                <a:ext cx="441686" cy="441686"/>
              </a:xfrm>
              <a:custGeom>
                <a:avLst/>
                <a:gdLst/>
                <a:ahLst/>
                <a:cxnLst/>
                <a:rect l="l" t="t" r="r" b="b"/>
                <a:pathLst>
                  <a:path w="13345" h="13345" extrusionOk="0">
                    <a:moveTo>
                      <a:pt x="6688" y="1"/>
                    </a:moveTo>
                    <a:cubicBezTo>
                      <a:pt x="2980" y="1"/>
                      <a:pt x="1" y="2979"/>
                      <a:pt x="1" y="6657"/>
                    </a:cubicBezTo>
                    <a:cubicBezTo>
                      <a:pt x="1" y="10366"/>
                      <a:pt x="2980" y="13344"/>
                      <a:pt x="6688" y="13344"/>
                    </a:cubicBezTo>
                    <a:cubicBezTo>
                      <a:pt x="10366" y="13344"/>
                      <a:pt x="13345" y="10366"/>
                      <a:pt x="13345" y="6657"/>
                    </a:cubicBezTo>
                    <a:cubicBezTo>
                      <a:pt x="13345" y="2979"/>
                      <a:pt x="10366" y="1"/>
                      <a:pt x="66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39"/>
              <p:cNvSpPr/>
              <p:nvPr/>
            </p:nvSpPr>
            <p:spPr>
              <a:xfrm flipH="1">
                <a:off x="6508614" y="3597075"/>
                <a:ext cx="1040288" cy="1040254"/>
              </a:xfrm>
              <a:custGeom>
                <a:avLst/>
                <a:gdLst/>
                <a:ahLst/>
                <a:cxnLst/>
                <a:rect l="l" t="t" r="r" b="b"/>
                <a:pathLst>
                  <a:path w="31431" h="31430" fill="none" extrusionOk="0">
                    <a:moveTo>
                      <a:pt x="21035" y="2949"/>
                    </a:moveTo>
                    <a:cubicBezTo>
                      <a:pt x="28087" y="5867"/>
                      <a:pt x="31430" y="13952"/>
                      <a:pt x="28512" y="21035"/>
                    </a:cubicBezTo>
                    <a:cubicBezTo>
                      <a:pt x="25594" y="28086"/>
                      <a:pt x="17509" y="31430"/>
                      <a:pt x="10427" y="28512"/>
                    </a:cubicBezTo>
                    <a:cubicBezTo>
                      <a:pt x="3375" y="25594"/>
                      <a:pt x="1" y="17478"/>
                      <a:pt x="2949" y="10426"/>
                    </a:cubicBezTo>
                    <a:cubicBezTo>
                      <a:pt x="5867" y="3375"/>
                      <a:pt x="13953" y="1"/>
                      <a:pt x="21035" y="294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39"/>
              <p:cNvSpPr/>
              <p:nvPr/>
            </p:nvSpPr>
            <p:spPr>
              <a:xfrm flipH="1">
                <a:off x="6876831" y="3915995"/>
                <a:ext cx="353150" cy="353150"/>
              </a:xfrm>
              <a:custGeom>
                <a:avLst/>
                <a:gdLst/>
                <a:ahLst/>
                <a:cxnLst/>
                <a:rect l="l" t="t" r="r" b="b"/>
                <a:pathLst>
                  <a:path w="10670" h="10670" fill="none" extrusionOk="0">
                    <a:moveTo>
                      <a:pt x="6110" y="10669"/>
                    </a:moveTo>
                    <a:cubicBezTo>
                      <a:pt x="2037" y="10669"/>
                      <a:pt x="0" y="5745"/>
                      <a:pt x="2858" y="2888"/>
                    </a:cubicBezTo>
                    <a:cubicBezTo>
                      <a:pt x="5745" y="0"/>
                      <a:pt x="10669" y="2037"/>
                      <a:pt x="10669" y="6110"/>
                    </a:cubicBezTo>
                    <a:cubicBezTo>
                      <a:pt x="10669" y="8633"/>
                      <a:pt x="8602" y="10669"/>
                      <a:pt x="6110" y="10669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39"/>
              <p:cNvSpPr/>
              <p:nvPr/>
            </p:nvSpPr>
            <p:spPr>
              <a:xfrm flipH="1">
                <a:off x="7463333" y="4427042"/>
                <a:ext cx="592578" cy="92574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2797" extrusionOk="0">
                    <a:moveTo>
                      <a:pt x="0" y="0"/>
                    </a:moveTo>
                    <a:lnTo>
                      <a:pt x="0" y="2797"/>
                    </a:lnTo>
                    <a:lnTo>
                      <a:pt x="2827" y="2797"/>
                    </a:lnTo>
                    <a:lnTo>
                      <a:pt x="2827" y="0"/>
                    </a:lnTo>
                    <a:close/>
                    <a:moveTo>
                      <a:pt x="3770" y="0"/>
                    </a:moveTo>
                    <a:lnTo>
                      <a:pt x="3770" y="2797"/>
                    </a:lnTo>
                    <a:lnTo>
                      <a:pt x="6596" y="2797"/>
                    </a:lnTo>
                    <a:lnTo>
                      <a:pt x="6596" y="0"/>
                    </a:lnTo>
                    <a:close/>
                    <a:moveTo>
                      <a:pt x="7539" y="0"/>
                    </a:moveTo>
                    <a:lnTo>
                      <a:pt x="7539" y="2797"/>
                    </a:lnTo>
                    <a:lnTo>
                      <a:pt x="10365" y="2797"/>
                    </a:lnTo>
                    <a:lnTo>
                      <a:pt x="10365" y="0"/>
                    </a:lnTo>
                    <a:close/>
                    <a:moveTo>
                      <a:pt x="11308" y="0"/>
                    </a:moveTo>
                    <a:lnTo>
                      <a:pt x="11308" y="2797"/>
                    </a:lnTo>
                    <a:lnTo>
                      <a:pt x="14134" y="2797"/>
                    </a:lnTo>
                    <a:lnTo>
                      <a:pt x="14134" y="0"/>
                    </a:lnTo>
                    <a:close/>
                    <a:moveTo>
                      <a:pt x="15077" y="0"/>
                    </a:moveTo>
                    <a:lnTo>
                      <a:pt x="15077" y="2797"/>
                    </a:lnTo>
                    <a:lnTo>
                      <a:pt x="17904" y="2797"/>
                    </a:lnTo>
                    <a:lnTo>
                      <a:pt x="17904" y="0"/>
                    </a:lnTo>
                    <a:close/>
                  </a:path>
                </a:pathLst>
              </a:custGeom>
              <a:solidFill>
                <a:schemeClr val="dk1"/>
              </a:solidFill>
              <a:ln w="83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54" name="Google Shape;1054;p39"/>
            <p:cNvCxnSpPr/>
            <p:nvPr/>
          </p:nvCxnSpPr>
          <p:spPr>
            <a:xfrm>
              <a:off x="8038592" y="4511850"/>
              <a:ext cx="0" cy="752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030903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34"/>
          <p:cNvSpPr txBox="1">
            <a:spLocks noGrp="1"/>
          </p:cNvSpPr>
          <p:nvPr>
            <p:ph type="title"/>
          </p:nvPr>
        </p:nvSpPr>
        <p:spPr>
          <a:xfrm>
            <a:off x="960000" y="719600"/>
            <a:ext cx="10272000" cy="63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CIRCUIT DIAGRAM:</a:t>
            </a:r>
            <a:endParaRPr dirty="0"/>
          </a:p>
        </p:txBody>
      </p:sp>
      <p:sp>
        <p:nvSpPr>
          <p:cNvPr id="903" name="Google Shape;903;p34"/>
          <p:cNvSpPr txBox="1">
            <a:spLocks noGrp="1"/>
          </p:cNvSpPr>
          <p:nvPr>
            <p:ph type="sldNum" idx="12"/>
          </p:nvPr>
        </p:nvSpPr>
        <p:spPr>
          <a:xfrm>
            <a:off x="11205845" y="62315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sz="1867" kern="0"/>
              <a:pPr defTabSz="1219170">
                <a:buClr>
                  <a:srgbClr val="000000"/>
                </a:buClr>
              </a:pPr>
              <a:t>9</a:t>
            </a:fld>
            <a:endParaRPr sz="1867" kern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C4B350-AC14-F38E-0BE2-191287FC9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237" y="1260518"/>
            <a:ext cx="9153525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354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328</Words>
  <Application>Microsoft Office PowerPoint</Application>
  <PresentationFormat>Widescreen</PresentationFormat>
  <Paragraphs>81</Paragraphs>
  <Slides>20</Slides>
  <Notes>20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Arial</vt:lpstr>
      <vt:lpstr>Berlin Sans FB Demi</vt:lpstr>
      <vt:lpstr>Calibri</vt:lpstr>
      <vt:lpstr>Calibri Light</vt:lpstr>
      <vt:lpstr>Josefin Slab SemiBold</vt:lpstr>
      <vt:lpstr>Lato</vt:lpstr>
      <vt:lpstr>Montserrat</vt:lpstr>
      <vt:lpstr>Raleway</vt:lpstr>
      <vt:lpstr>Source Sans Pro</vt:lpstr>
      <vt:lpstr>Office Theme</vt:lpstr>
      <vt:lpstr>Electronic Circuit Style CV by Slidesgo</vt:lpstr>
      <vt:lpstr>SMART STREET MANAGEMENT SYSTEM</vt:lpstr>
      <vt:lpstr>Objectives</vt:lpstr>
      <vt:lpstr>SMART STREET LIGHTS SYSTEM</vt:lpstr>
      <vt:lpstr>Smart Street Lights </vt:lpstr>
      <vt:lpstr>CIRCUIT DIAGRAM:</vt:lpstr>
      <vt:lpstr>CIRCUIT DIAGRAM:</vt:lpstr>
      <vt:lpstr>VEHICLE SPEED DETECTION</vt:lpstr>
      <vt:lpstr>Vehicle Speed Detection</vt:lpstr>
      <vt:lpstr>CIRCUIT DIAGRAM:</vt:lpstr>
      <vt:lpstr>CIRCUIT DIAGRAM:</vt:lpstr>
      <vt:lpstr>CIRCUIT DIAGRAM:</vt:lpstr>
      <vt:lpstr>Aims and Objectives:</vt:lpstr>
      <vt:lpstr>Impact of Project:</vt:lpstr>
      <vt:lpstr>APPLICATION REQUIREMENTS:</vt:lpstr>
      <vt:lpstr>APPLICATION REQUIREMENTS:</vt:lpstr>
      <vt:lpstr>Communication Technologies</vt:lpstr>
      <vt:lpstr>Power Consumption</vt:lpstr>
      <vt:lpstr>DEMO VIDEO – SMART STREET LIGHTS SYSTEM </vt:lpstr>
      <vt:lpstr>DEMO VIDEO - VEHICLE SPEED DETECTION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CIRCUIT STYLE</dc:title>
  <dc:creator>Tima Syed</dc:creator>
  <cp:lastModifiedBy>Zainab Athar</cp:lastModifiedBy>
  <cp:revision>33</cp:revision>
  <dcterms:created xsi:type="dcterms:W3CDTF">2021-12-15T01:04:03Z</dcterms:created>
  <dcterms:modified xsi:type="dcterms:W3CDTF">2025-12-12T10:08:26Z</dcterms:modified>
</cp:coreProperties>
</file>

<file path=docProps/thumbnail.jpeg>
</file>